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30"/>
  </p:notesMasterIdLst>
  <p:sldIdLst>
    <p:sldId id="521" r:id="rId3"/>
    <p:sldId id="335" r:id="rId4"/>
    <p:sldId id="414" r:id="rId5"/>
    <p:sldId id="594" r:id="rId6"/>
    <p:sldId id="778" r:id="rId7"/>
    <p:sldId id="796" r:id="rId8"/>
    <p:sldId id="797" r:id="rId9"/>
    <p:sldId id="418" r:id="rId10"/>
    <p:sldId id="800" r:id="rId11"/>
    <p:sldId id="378" r:id="rId12"/>
    <p:sldId id="810" r:id="rId13"/>
    <p:sldId id="802" r:id="rId14"/>
    <p:sldId id="544" r:id="rId15"/>
    <p:sldId id="803" r:id="rId16"/>
    <p:sldId id="545" r:id="rId17"/>
    <p:sldId id="804" r:id="rId18"/>
    <p:sldId id="806" r:id="rId19"/>
    <p:sldId id="798" r:id="rId20"/>
    <p:sldId id="807" r:id="rId21"/>
    <p:sldId id="808" r:id="rId22"/>
    <p:sldId id="589" r:id="rId23"/>
    <p:sldId id="809" r:id="rId24"/>
    <p:sldId id="550" r:id="rId25"/>
    <p:sldId id="552" r:id="rId26"/>
    <p:sldId id="559" r:id="rId27"/>
    <p:sldId id="551" r:id="rId28"/>
    <p:sldId id="415" r:id="rId2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B41"/>
    <a:srgbClr val="088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4955" autoAdjust="0"/>
  </p:normalViewPr>
  <p:slideViewPr>
    <p:cSldViewPr snapToGrid="0" snapToObjects="1">
      <p:cViewPr varScale="1">
        <p:scale>
          <a:sx n="98" d="100"/>
          <a:sy n="98" d="100"/>
        </p:scale>
        <p:origin x="1002" y="90"/>
      </p:cViewPr>
      <p:guideLst>
        <p:guide orient="horz" pos="2160"/>
        <p:guide pos="3840"/>
      </p:guideLst>
    </p:cSldViewPr>
  </p:slideViewPr>
  <p:notesTextViewPr>
    <p:cViewPr>
      <p:scale>
        <a:sx n="1" d="1"/>
        <a:sy n="1" d="1"/>
      </p:scale>
      <p:origin x="0" y="0"/>
    </p:cViewPr>
  </p:notesTextViewPr>
  <p:sorterViewPr>
    <p:cViewPr>
      <p:scale>
        <a:sx n="100" d="100"/>
        <a:sy n="100" d="100"/>
      </p:scale>
      <p:origin x="0" y="-2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820D8-C138-4FBB-87F4-9BF9F6384E2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99CF428-2F95-4EC7-8472-A48D4397DB85}">
      <dgm:prSet phldrT="[Text]"/>
      <dgm:spPr>
        <a:solidFill>
          <a:srgbClr val="92D050"/>
        </a:solidFill>
      </dgm:spPr>
      <dgm:t>
        <a:bodyPr/>
        <a:lstStyle/>
        <a:p>
          <a:r>
            <a:rPr lang="en-US" dirty="0"/>
            <a:t>1. Count the number correct</a:t>
          </a:r>
        </a:p>
      </dgm:t>
    </dgm:pt>
    <dgm:pt modelId="{AB01D578-6280-4A03-B171-6D29BB31C02D}" type="parTrans" cxnId="{B5B135A7-7F57-44E7-A503-CB56A5CA375B}">
      <dgm:prSet/>
      <dgm:spPr/>
      <dgm:t>
        <a:bodyPr/>
        <a:lstStyle/>
        <a:p>
          <a:endParaRPr lang="en-US"/>
        </a:p>
      </dgm:t>
    </dgm:pt>
    <dgm:pt modelId="{8B39F66C-DA5F-4F31-82BD-80117E3F0083}" type="sibTrans" cxnId="{B5B135A7-7F57-44E7-A503-CB56A5CA375B}">
      <dgm:prSet/>
      <dgm:spPr/>
      <dgm:t>
        <a:bodyPr/>
        <a:lstStyle/>
        <a:p>
          <a:endParaRPr lang="en-US"/>
        </a:p>
      </dgm:t>
    </dgm:pt>
    <dgm:pt modelId="{B4DFD358-9045-4F31-9A0C-4F713CBDE815}">
      <dgm:prSet phldrT="[Text]"/>
      <dgm:spPr/>
      <dgm:t>
        <a:bodyPr/>
        <a:lstStyle/>
        <a:p>
          <a:pPr algn="ctr"/>
          <a:r>
            <a:rPr lang="en-US" dirty="0"/>
            <a:t>Raw Score</a:t>
          </a:r>
        </a:p>
        <a:p>
          <a:pPr algn="ctr"/>
          <a:r>
            <a:rPr lang="en-US" dirty="0"/>
            <a:t>(RS)</a:t>
          </a:r>
        </a:p>
      </dgm:t>
    </dgm:pt>
    <dgm:pt modelId="{E589F560-2D03-4649-8D2E-A91BB617FF90}" type="parTrans" cxnId="{B5EA6494-06A7-4A84-9D9F-196063E7CE79}">
      <dgm:prSet/>
      <dgm:spPr/>
      <dgm:t>
        <a:bodyPr/>
        <a:lstStyle/>
        <a:p>
          <a:endParaRPr lang="en-US"/>
        </a:p>
      </dgm:t>
    </dgm:pt>
    <dgm:pt modelId="{20BE25B5-6AE7-4609-8960-E5E261E03D36}" type="sibTrans" cxnId="{B5EA6494-06A7-4A84-9D9F-196063E7CE79}">
      <dgm:prSet/>
      <dgm:spPr/>
      <dgm:t>
        <a:bodyPr/>
        <a:lstStyle/>
        <a:p>
          <a:endParaRPr lang="en-US"/>
        </a:p>
      </dgm:t>
    </dgm:pt>
    <dgm:pt modelId="{DF2EAC06-C098-4B19-A7DF-F6AD445ECE1A}">
      <dgm:prSet phldrT="[Text]"/>
      <dgm:spPr>
        <a:solidFill>
          <a:srgbClr val="00B0F0"/>
        </a:solidFill>
      </dgm:spPr>
      <dgm:t>
        <a:bodyPr/>
        <a:lstStyle/>
        <a:p>
          <a:r>
            <a:rPr lang="en-US" dirty="0"/>
            <a:t>2. Convert RS to SS</a:t>
          </a:r>
        </a:p>
      </dgm:t>
    </dgm:pt>
    <dgm:pt modelId="{9300F3FB-4E17-4385-9B0C-78F5750D8A09}" type="parTrans" cxnId="{BAE864F8-DDD7-43A0-9328-F60E67D108C2}">
      <dgm:prSet/>
      <dgm:spPr/>
      <dgm:t>
        <a:bodyPr/>
        <a:lstStyle/>
        <a:p>
          <a:endParaRPr lang="en-US"/>
        </a:p>
      </dgm:t>
    </dgm:pt>
    <dgm:pt modelId="{89F52A46-058E-4594-B6A3-089F6EE7A105}" type="sibTrans" cxnId="{BAE864F8-DDD7-43A0-9328-F60E67D108C2}">
      <dgm:prSet/>
      <dgm:spPr/>
      <dgm:t>
        <a:bodyPr/>
        <a:lstStyle/>
        <a:p>
          <a:endParaRPr lang="en-US"/>
        </a:p>
      </dgm:t>
    </dgm:pt>
    <dgm:pt modelId="{6E44621A-5683-416A-A88D-CCE198484A6B}">
      <dgm:prSet phldrT="[Text]"/>
      <dgm:spPr/>
      <dgm:t>
        <a:bodyPr/>
        <a:lstStyle/>
        <a:p>
          <a:pPr algn="ctr"/>
          <a:r>
            <a:rPr lang="en-US" dirty="0"/>
            <a:t>Standard</a:t>
          </a:r>
        </a:p>
        <a:p>
          <a:pPr algn="ctr"/>
          <a:r>
            <a:rPr lang="en-US" dirty="0"/>
            <a:t>Score</a:t>
          </a:r>
        </a:p>
        <a:p>
          <a:pPr algn="ctr"/>
          <a:r>
            <a:rPr lang="en-US" dirty="0"/>
            <a:t>(SS)</a:t>
          </a:r>
        </a:p>
      </dgm:t>
    </dgm:pt>
    <dgm:pt modelId="{A6244105-A7DD-4D57-A2C5-757F897579CF}" type="parTrans" cxnId="{CAC87BDB-432D-4090-B030-0345EFBBB5C5}">
      <dgm:prSet/>
      <dgm:spPr/>
      <dgm:t>
        <a:bodyPr/>
        <a:lstStyle/>
        <a:p>
          <a:endParaRPr lang="en-US"/>
        </a:p>
      </dgm:t>
    </dgm:pt>
    <dgm:pt modelId="{AF62230E-4F3F-4E32-8F36-BDB41AF19A5B}" type="sibTrans" cxnId="{CAC87BDB-432D-4090-B030-0345EFBBB5C5}">
      <dgm:prSet/>
      <dgm:spPr/>
      <dgm:t>
        <a:bodyPr/>
        <a:lstStyle/>
        <a:p>
          <a:endParaRPr lang="en-US"/>
        </a:p>
      </dgm:t>
    </dgm:pt>
    <dgm:pt modelId="{CE696A31-8851-4503-B67B-5C074BF2E886}">
      <dgm:prSet phldrT="[Text]"/>
      <dgm:spPr/>
      <dgm:t>
        <a:bodyPr/>
        <a:lstStyle/>
        <a:p>
          <a:r>
            <a:rPr lang="en-US" dirty="0"/>
            <a:t>3. Convert SS to PR</a:t>
          </a:r>
        </a:p>
      </dgm:t>
    </dgm:pt>
    <dgm:pt modelId="{DBF592BD-D2E1-4DD3-B2E3-36220E69F933}" type="parTrans" cxnId="{0EF552D4-97C6-40BB-B52B-3314933D7C29}">
      <dgm:prSet/>
      <dgm:spPr/>
      <dgm:t>
        <a:bodyPr/>
        <a:lstStyle/>
        <a:p>
          <a:endParaRPr lang="en-US"/>
        </a:p>
      </dgm:t>
    </dgm:pt>
    <dgm:pt modelId="{C55D9F50-2F70-4DE5-AE47-3F9C364DE5A3}" type="sibTrans" cxnId="{0EF552D4-97C6-40BB-B52B-3314933D7C29}">
      <dgm:prSet/>
      <dgm:spPr/>
      <dgm:t>
        <a:bodyPr/>
        <a:lstStyle/>
        <a:p>
          <a:endParaRPr lang="en-US"/>
        </a:p>
      </dgm:t>
    </dgm:pt>
    <dgm:pt modelId="{D752985B-A2AC-434B-89E9-347F19410749}">
      <dgm:prSet phldrT="[Text]"/>
      <dgm:spPr/>
      <dgm:t>
        <a:bodyPr/>
        <a:lstStyle/>
        <a:p>
          <a:pPr algn="ctr"/>
          <a:r>
            <a:rPr lang="en-US" dirty="0"/>
            <a:t>Percentile </a:t>
          </a:r>
        </a:p>
        <a:p>
          <a:pPr algn="ctr"/>
          <a:r>
            <a:rPr lang="en-US" dirty="0"/>
            <a:t>Rank</a:t>
          </a:r>
        </a:p>
        <a:p>
          <a:pPr algn="ctr"/>
          <a:r>
            <a:rPr lang="en-US" dirty="0"/>
            <a:t>(PR)</a:t>
          </a:r>
        </a:p>
      </dgm:t>
    </dgm:pt>
    <dgm:pt modelId="{7F7D5102-B67D-4FEC-B57A-6E9F0F2CC60D}" type="parTrans" cxnId="{CB9CEC47-B1A0-4482-9DE5-F4EEBBC7B2B7}">
      <dgm:prSet/>
      <dgm:spPr/>
      <dgm:t>
        <a:bodyPr/>
        <a:lstStyle/>
        <a:p>
          <a:endParaRPr lang="en-US"/>
        </a:p>
      </dgm:t>
    </dgm:pt>
    <dgm:pt modelId="{B83969A4-4485-4542-A380-771126389D8E}" type="sibTrans" cxnId="{CB9CEC47-B1A0-4482-9DE5-F4EEBBC7B2B7}">
      <dgm:prSet/>
      <dgm:spPr/>
      <dgm:t>
        <a:bodyPr/>
        <a:lstStyle/>
        <a:p>
          <a:endParaRPr lang="en-US"/>
        </a:p>
      </dgm:t>
    </dgm:pt>
    <dgm:pt modelId="{A03BB731-6D6B-4D62-82A7-492132EB3CC5}" type="pres">
      <dgm:prSet presAssocID="{1CF820D8-C138-4FBB-87F4-9BF9F6384E21}" presName="Name0" presStyleCnt="0">
        <dgm:presLayoutVars>
          <dgm:chMax val="5"/>
          <dgm:chPref val="5"/>
          <dgm:dir/>
          <dgm:animLvl val="lvl"/>
        </dgm:presLayoutVars>
      </dgm:prSet>
      <dgm:spPr/>
      <dgm:t>
        <a:bodyPr/>
        <a:lstStyle/>
        <a:p>
          <a:endParaRPr lang="en-US"/>
        </a:p>
      </dgm:t>
    </dgm:pt>
    <dgm:pt modelId="{D01CC719-DEFB-40FF-AF48-749C8D79C3B4}" type="pres">
      <dgm:prSet presAssocID="{799CF428-2F95-4EC7-8472-A48D4397DB85}" presName="parentText1" presStyleLbl="node1" presStyleIdx="0" presStyleCnt="3">
        <dgm:presLayoutVars>
          <dgm:chMax/>
          <dgm:chPref val="3"/>
          <dgm:bulletEnabled val="1"/>
        </dgm:presLayoutVars>
      </dgm:prSet>
      <dgm:spPr/>
      <dgm:t>
        <a:bodyPr/>
        <a:lstStyle/>
        <a:p>
          <a:endParaRPr lang="en-US"/>
        </a:p>
      </dgm:t>
    </dgm:pt>
    <dgm:pt modelId="{9BBF288A-50DA-4087-AB6A-F29AF56B1B02}" type="pres">
      <dgm:prSet presAssocID="{799CF428-2F95-4EC7-8472-A48D4397DB85}" presName="childText1" presStyleLbl="solidAlignAcc1" presStyleIdx="0" presStyleCnt="3">
        <dgm:presLayoutVars>
          <dgm:chMax val="0"/>
          <dgm:chPref val="0"/>
          <dgm:bulletEnabled val="1"/>
        </dgm:presLayoutVars>
      </dgm:prSet>
      <dgm:spPr/>
      <dgm:t>
        <a:bodyPr/>
        <a:lstStyle/>
        <a:p>
          <a:endParaRPr lang="en-US"/>
        </a:p>
      </dgm:t>
    </dgm:pt>
    <dgm:pt modelId="{B9389E7D-98FD-4970-A07E-A36FCA28FEB7}" type="pres">
      <dgm:prSet presAssocID="{DF2EAC06-C098-4B19-A7DF-F6AD445ECE1A}" presName="parentText2" presStyleLbl="node1" presStyleIdx="1" presStyleCnt="3">
        <dgm:presLayoutVars>
          <dgm:chMax/>
          <dgm:chPref val="3"/>
          <dgm:bulletEnabled val="1"/>
        </dgm:presLayoutVars>
      </dgm:prSet>
      <dgm:spPr/>
      <dgm:t>
        <a:bodyPr/>
        <a:lstStyle/>
        <a:p>
          <a:endParaRPr lang="en-US"/>
        </a:p>
      </dgm:t>
    </dgm:pt>
    <dgm:pt modelId="{668EEF93-E042-42EE-AD2E-EAF98F8CFB6B}" type="pres">
      <dgm:prSet presAssocID="{DF2EAC06-C098-4B19-A7DF-F6AD445ECE1A}" presName="childText2" presStyleLbl="solidAlignAcc1" presStyleIdx="1" presStyleCnt="3">
        <dgm:presLayoutVars>
          <dgm:chMax val="0"/>
          <dgm:chPref val="0"/>
          <dgm:bulletEnabled val="1"/>
        </dgm:presLayoutVars>
      </dgm:prSet>
      <dgm:spPr/>
      <dgm:t>
        <a:bodyPr/>
        <a:lstStyle/>
        <a:p>
          <a:endParaRPr lang="en-US"/>
        </a:p>
      </dgm:t>
    </dgm:pt>
    <dgm:pt modelId="{E6AF03A9-6C15-41E2-9F71-725ECED225A0}" type="pres">
      <dgm:prSet presAssocID="{CE696A31-8851-4503-B67B-5C074BF2E886}" presName="parentText3" presStyleLbl="node1" presStyleIdx="2" presStyleCnt="3">
        <dgm:presLayoutVars>
          <dgm:chMax/>
          <dgm:chPref val="3"/>
          <dgm:bulletEnabled val="1"/>
        </dgm:presLayoutVars>
      </dgm:prSet>
      <dgm:spPr/>
      <dgm:t>
        <a:bodyPr/>
        <a:lstStyle/>
        <a:p>
          <a:endParaRPr lang="en-US"/>
        </a:p>
      </dgm:t>
    </dgm:pt>
    <dgm:pt modelId="{126BD7FD-A924-4BD4-A770-DAB803042207}" type="pres">
      <dgm:prSet presAssocID="{CE696A31-8851-4503-B67B-5C074BF2E886}" presName="childText3" presStyleLbl="solidAlignAcc1" presStyleIdx="2" presStyleCnt="3">
        <dgm:presLayoutVars>
          <dgm:chMax val="0"/>
          <dgm:chPref val="0"/>
          <dgm:bulletEnabled val="1"/>
        </dgm:presLayoutVars>
      </dgm:prSet>
      <dgm:spPr/>
      <dgm:t>
        <a:bodyPr/>
        <a:lstStyle/>
        <a:p>
          <a:endParaRPr lang="en-US"/>
        </a:p>
      </dgm:t>
    </dgm:pt>
  </dgm:ptLst>
  <dgm:cxnLst>
    <dgm:cxn modelId="{94B6B289-0228-4138-8834-EDADCA5A72E8}" type="presOf" srcId="{D752985B-A2AC-434B-89E9-347F19410749}" destId="{126BD7FD-A924-4BD4-A770-DAB803042207}" srcOrd="0" destOrd="0" presId="urn:microsoft.com/office/officeart/2009/3/layout/IncreasingArrowsProcess"/>
    <dgm:cxn modelId="{534A4261-379F-4450-A85F-9F2AE02074A2}" type="presOf" srcId="{B4DFD358-9045-4F31-9A0C-4F713CBDE815}" destId="{9BBF288A-50DA-4087-AB6A-F29AF56B1B02}" srcOrd="0" destOrd="0" presId="urn:microsoft.com/office/officeart/2009/3/layout/IncreasingArrowsProcess"/>
    <dgm:cxn modelId="{0EF552D4-97C6-40BB-B52B-3314933D7C29}" srcId="{1CF820D8-C138-4FBB-87F4-9BF9F6384E21}" destId="{CE696A31-8851-4503-B67B-5C074BF2E886}" srcOrd="2" destOrd="0" parTransId="{DBF592BD-D2E1-4DD3-B2E3-36220E69F933}" sibTransId="{C55D9F50-2F70-4DE5-AE47-3F9C364DE5A3}"/>
    <dgm:cxn modelId="{B1583289-1933-4574-9454-35EE68347313}" type="presOf" srcId="{CE696A31-8851-4503-B67B-5C074BF2E886}" destId="{E6AF03A9-6C15-41E2-9F71-725ECED225A0}" srcOrd="0" destOrd="0" presId="urn:microsoft.com/office/officeart/2009/3/layout/IncreasingArrowsProcess"/>
    <dgm:cxn modelId="{B5B135A7-7F57-44E7-A503-CB56A5CA375B}" srcId="{1CF820D8-C138-4FBB-87F4-9BF9F6384E21}" destId="{799CF428-2F95-4EC7-8472-A48D4397DB85}" srcOrd="0" destOrd="0" parTransId="{AB01D578-6280-4A03-B171-6D29BB31C02D}" sibTransId="{8B39F66C-DA5F-4F31-82BD-80117E3F0083}"/>
    <dgm:cxn modelId="{CAC87BDB-432D-4090-B030-0345EFBBB5C5}" srcId="{DF2EAC06-C098-4B19-A7DF-F6AD445ECE1A}" destId="{6E44621A-5683-416A-A88D-CCE198484A6B}" srcOrd="0" destOrd="0" parTransId="{A6244105-A7DD-4D57-A2C5-757F897579CF}" sibTransId="{AF62230E-4F3F-4E32-8F36-BDB41AF19A5B}"/>
    <dgm:cxn modelId="{2DF30DAB-70DF-4153-8782-63F7E1EE64AE}" type="presOf" srcId="{6E44621A-5683-416A-A88D-CCE198484A6B}" destId="{668EEF93-E042-42EE-AD2E-EAF98F8CFB6B}" srcOrd="0" destOrd="0" presId="urn:microsoft.com/office/officeart/2009/3/layout/IncreasingArrowsProcess"/>
    <dgm:cxn modelId="{CB9CEC47-B1A0-4482-9DE5-F4EEBBC7B2B7}" srcId="{CE696A31-8851-4503-B67B-5C074BF2E886}" destId="{D752985B-A2AC-434B-89E9-347F19410749}" srcOrd="0" destOrd="0" parTransId="{7F7D5102-B67D-4FEC-B57A-6E9F0F2CC60D}" sibTransId="{B83969A4-4485-4542-A380-771126389D8E}"/>
    <dgm:cxn modelId="{20E5C984-3988-4109-B8F1-501E43CAEB35}" type="presOf" srcId="{1CF820D8-C138-4FBB-87F4-9BF9F6384E21}" destId="{A03BB731-6D6B-4D62-82A7-492132EB3CC5}" srcOrd="0" destOrd="0" presId="urn:microsoft.com/office/officeart/2009/3/layout/IncreasingArrowsProcess"/>
    <dgm:cxn modelId="{B5EA6494-06A7-4A84-9D9F-196063E7CE79}" srcId="{799CF428-2F95-4EC7-8472-A48D4397DB85}" destId="{B4DFD358-9045-4F31-9A0C-4F713CBDE815}" srcOrd="0" destOrd="0" parTransId="{E589F560-2D03-4649-8D2E-A91BB617FF90}" sibTransId="{20BE25B5-6AE7-4609-8960-E5E261E03D36}"/>
    <dgm:cxn modelId="{9323DDEA-E4F6-4E4F-BDB8-1139BF2BEA09}" type="presOf" srcId="{DF2EAC06-C098-4B19-A7DF-F6AD445ECE1A}" destId="{B9389E7D-98FD-4970-A07E-A36FCA28FEB7}" srcOrd="0" destOrd="0" presId="urn:microsoft.com/office/officeart/2009/3/layout/IncreasingArrowsProcess"/>
    <dgm:cxn modelId="{BAE864F8-DDD7-43A0-9328-F60E67D108C2}" srcId="{1CF820D8-C138-4FBB-87F4-9BF9F6384E21}" destId="{DF2EAC06-C098-4B19-A7DF-F6AD445ECE1A}" srcOrd="1" destOrd="0" parTransId="{9300F3FB-4E17-4385-9B0C-78F5750D8A09}" sibTransId="{89F52A46-058E-4594-B6A3-089F6EE7A105}"/>
    <dgm:cxn modelId="{A237E573-F813-4F59-844F-EAAF75B39432}" type="presOf" srcId="{799CF428-2F95-4EC7-8472-A48D4397DB85}" destId="{D01CC719-DEFB-40FF-AF48-749C8D79C3B4}" srcOrd="0" destOrd="0" presId="urn:microsoft.com/office/officeart/2009/3/layout/IncreasingArrowsProcess"/>
    <dgm:cxn modelId="{1334A0EB-FC67-4F5C-980A-097BFB933550}" type="presParOf" srcId="{A03BB731-6D6B-4D62-82A7-492132EB3CC5}" destId="{D01CC719-DEFB-40FF-AF48-749C8D79C3B4}" srcOrd="0" destOrd="0" presId="urn:microsoft.com/office/officeart/2009/3/layout/IncreasingArrowsProcess"/>
    <dgm:cxn modelId="{2D9AD53E-D3DC-413A-8698-4DF9177605B8}" type="presParOf" srcId="{A03BB731-6D6B-4D62-82A7-492132EB3CC5}" destId="{9BBF288A-50DA-4087-AB6A-F29AF56B1B02}" srcOrd="1" destOrd="0" presId="urn:microsoft.com/office/officeart/2009/3/layout/IncreasingArrowsProcess"/>
    <dgm:cxn modelId="{1DCACD8A-00BE-4C92-91DE-85FE9B141723}" type="presParOf" srcId="{A03BB731-6D6B-4D62-82A7-492132EB3CC5}" destId="{B9389E7D-98FD-4970-A07E-A36FCA28FEB7}" srcOrd="2" destOrd="0" presId="urn:microsoft.com/office/officeart/2009/3/layout/IncreasingArrowsProcess"/>
    <dgm:cxn modelId="{9C11FDA4-3C94-46E2-99E5-B43BC01BC73E}" type="presParOf" srcId="{A03BB731-6D6B-4D62-82A7-492132EB3CC5}" destId="{668EEF93-E042-42EE-AD2E-EAF98F8CFB6B}" srcOrd="3" destOrd="0" presId="urn:microsoft.com/office/officeart/2009/3/layout/IncreasingArrowsProcess"/>
    <dgm:cxn modelId="{51077592-29C3-4019-856E-C75AB3102F9E}" type="presParOf" srcId="{A03BB731-6D6B-4D62-82A7-492132EB3CC5}" destId="{E6AF03A9-6C15-41E2-9F71-725ECED225A0}" srcOrd="4" destOrd="0" presId="urn:microsoft.com/office/officeart/2009/3/layout/IncreasingArrowsProcess"/>
    <dgm:cxn modelId="{0DE9F634-D6FA-42CE-B35C-F79A0E23603D}" type="presParOf" srcId="{A03BB731-6D6B-4D62-82A7-492132EB3CC5}" destId="{126BD7FD-A924-4BD4-A770-DAB80304220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CC719-DEFB-40FF-AF48-749C8D79C3B4}">
      <dsp:nvSpPr>
        <dsp:cNvPr id="0" name=""/>
        <dsp:cNvSpPr/>
      </dsp:nvSpPr>
      <dsp:spPr>
        <a:xfrm>
          <a:off x="0" y="734852"/>
          <a:ext cx="8128000" cy="1183746"/>
        </a:xfrm>
        <a:prstGeom prst="rightArrow">
          <a:avLst>
            <a:gd name="adj1" fmla="val 50000"/>
            <a:gd name="adj2" fmla="val 5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a:t>1. Count the number correct</a:t>
          </a:r>
        </a:p>
      </dsp:txBody>
      <dsp:txXfrm>
        <a:off x="0" y="1030789"/>
        <a:ext cx="7832064" cy="591873"/>
      </dsp:txXfrm>
    </dsp:sp>
    <dsp:sp modelId="{9BBF288A-50DA-4087-AB6A-F29AF56B1B02}">
      <dsp:nvSpPr>
        <dsp:cNvPr id="0" name=""/>
        <dsp:cNvSpPr/>
      </dsp:nvSpPr>
      <dsp:spPr>
        <a:xfrm>
          <a:off x="0" y="1647691"/>
          <a:ext cx="2503424" cy="22803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t>Raw Score</a:t>
          </a:r>
        </a:p>
        <a:p>
          <a:pPr lvl="0" algn="ctr" defTabSz="977900">
            <a:lnSpc>
              <a:spcPct val="90000"/>
            </a:lnSpc>
            <a:spcBef>
              <a:spcPct val="0"/>
            </a:spcBef>
            <a:spcAft>
              <a:spcPct val="35000"/>
            </a:spcAft>
          </a:pPr>
          <a:r>
            <a:rPr lang="en-US" sz="2200" kern="1200" dirty="0"/>
            <a:t>(RS)</a:t>
          </a:r>
        </a:p>
      </dsp:txBody>
      <dsp:txXfrm>
        <a:off x="0" y="1647691"/>
        <a:ext cx="2503424" cy="2280331"/>
      </dsp:txXfrm>
    </dsp:sp>
    <dsp:sp modelId="{B9389E7D-98FD-4970-A07E-A36FCA28FEB7}">
      <dsp:nvSpPr>
        <dsp:cNvPr id="0" name=""/>
        <dsp:cNvSpPr/>
      </dsp:nvSpPr>
      <dsp:spPr>
        <a:xfrm>
          <a:off x="2503423" y="1129434"/>
          <a:ext cx="5624576" cy="1183746"/>
        </a:xfrm>
        <a:prstGeom prst="rightArrow">
          <a:avLst>
            <a:gd name="adj1" fmla="val 50000"/>
            <a:gd name="adj2" fmla="val 5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a:t>2. Convert RS to SS</a:t>
          </a:r>
        </a:p>
      </dsp:txBody>
      <dsp:txXfrm>
        <a:off x="2503423" y="1425371"/>
        <a:ext cx="5328640" cy="591873"/>
      </dsp:txXfrm>
    </dsp:sp>
    <dsp:sp modelId="{668EEF93-E042-42EE-AD2E-EAF98F8CFB6B}">
      <dsp:nvSpPr>
        <dsp:cNvPr id="0" name=""/>
        <dsp:cNvSpPr/>
      </dsp:nvSpPr>
      <dsp:spPr>
        <a:xfrm>
          <a:off x="2503423" y="2042273"/>
          <a:ext cx="2503424" cy="22803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t>Standard</a:t>
          </a:r>
        </a:p>
        <a:p>
          <a:pPr lvl="0" algn="ctr" defTabSz="977900">
            <a:lnSpc>
              <a:spcPct val="90000"/>
            </a:lnSpc>
            <a:spcBef>
              <a:spcPct val="0"/>
            </a:spcBef>
            <a:spcAft>
              <a:spcPct val="35000"/>
            </a:spcAft>
          </a:pPr>
          <a:r>
            <a:rPr lang="en-US" sz="2200" kern="1200" dirty="0"/>
            <a:t>Score</a:t>
          </a:r>
        </a:p>
        <a:p>
          <a:pPr lvl="0" algn="ctr" defTabSz="977900">
            <a:lnSpc>
              <a:spcPct val="90000"/>
            </a:lnSpc>
            <a:spcBef>
              <a:spcPct val="0"/>
            </a:spcBef>
            <a:spcAft>
              <a:spcPct val="35000"/>
            </a:spcAft>
          </a:pPr>
          <a:r>
            <a:rPr lang="en-US" sz="2200" kern="1200" dirty="0"/>
            <a:t>(SS)</a:t>
          </a:r>
        </a:p>
      </dsp:txBody>
      <dsp:txXfrm>
        <a:off x="2503423" y="2042273"/>
        <a:ext cx="2503424" cy="2280331"/>
      </dsp:txXfrm>
    </dsp:sp>
    <dsp:sp modelId="{E6AF03A9-6C15-41E2-9F71-725ECED225A0}">
      <dsp:nvSpPr>
        <dsp:cNvPr id="0" name=""/>
        <dsp:cNvSpPr/>
      </dsp:nvSpPr>
      <dsp:spPr>
        <a:xfrm>
          <a:off x="5006848" y="1524016"/>
          <a:ext cx="3121152"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a:t>3. Convert SS to PR</a:t>
          </a:r>
        </a:p>
      </dsp:txBody>
      <dsp:txXfrm>
        <a:off x="5006848" y="1819953"/>
        <a:ext cx="2825216" cy="591873"/>
      </dsp:txXfrm>
    </dsp:sp>
    <dsp:sp modelId="{126BD7FD-A924-4BD4-A770-DAB803042207}">
      <dsp:nvSpPr>
        <dsp:cNvPr id="0" name=""/>
        <dsp:cNvSpPr/>
      </dsp:nvSpPr>
      <dsp:spPr>
        <a:xfrm>
          <a:off x="5006848" y="2436855"/>
          <a:ext cx="2503424" cy="22469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t>Percentile </a:t>
          </a:r>
        </a:p>
        <a:p>
          <a:pPr lvl="0" algn="ctr" defTabSz="977900">
            <a:lnSpc>
              <a:spcPct val="90000"/>
            </a:lnSpc>
            <a:spcBef>
              <a:spcPct val="0"/>
            </a:spcBef>
            <a:spcAft>
              <a:spcPct val="35000"/>
            </a:spcAft>
          </a:pPr>
          <a:r>
            <a:rPr lang="en-US" sz="2200" kern="1200" dirty="0"/>
            <a:t>Rank</a:t>
          </a:r>
        </a:p>
        <a:p>
          <a:pPr lvl="0" algn="ctr" defTabSz="977900">
            <a:lnSpc>
              <a:spcPct val="90000"/>
            </a:lnSpc>
            <a:spcBef>
              <a:spcPct val="0"/>
            </a:spcBef>
            <a:spcAft>
              <a:spcPct val="35000"/>
            </a:spcAft>
          </a:pPr>
          <a:r>
            <a:rPr lang="en-US" sz="2200" kern="1200" dirty="0"/>
            <a:t>(PR)</a:t>
          </a:r>
        </a:p>
      </dsp:txBody>
      <dsp:txXfrm>
        <a:off x="5006848" y="2436855"/>
        <a:ext cx="2503424" cy="22469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80"/>
          </a:xfrm>
          <a:prstGeom prst="rect">
            <a:avLst/>
          </a:prstGeom>
        </p:spPr>
        <p:txBody>
          <a:bodyPr vert="horz" lIns="94450" tIns="47225" rIns="94450" bIns="47225" rtlCol="0"/>
          <a:lstStyle>
            <a:lvl1pPr algn="l">
              <a:defRPr sz="13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4450" tIns="47225" rIns="94450" bIns="47225" rtlCol="0"/>
          <a:lstStyle>
            <a:lvl1pPr algn="r">
              <a:defRPr sz="1300"/>
            </a:lvl1pPr>
          </a:lstStyle>
          <a:p>
            <a:fld id="{7462F00F-0102-384F-9F76-72E1E7DF4F9A}" type="datetimeFigureOut">
              <a:rPr lang="en-US" smtClean="0"/>
              <a:t>2/4/2020</a:t>
            </a:fld>
            <a:endParaRPr lang="en-US"/>
          </a:p>
        </p:txBody>
      </p:sp>
      <p:sp>
        <p:nvSpPr>
          <p:cNvPr id="4" name="Slide Image Placeholder 3"/>
          <p:cNvSpPr>
            <a:spLocks noGrp="1" noRot="1" noChangeAspect="1"/>
          </p:cNvSpPr>
          <p:nvPr>
            <p:ph type="sldImg" idx="2"/>
          </p:nvPr>
        </p:nvSpPr>
        <p:spPr>
          <a:xfrm>
            <a:off x="728663" y="1169988"/>
            <a:ext cx="5619750" cy="3162300"/>
          </a:xfrm>
          <a:prstGeom prst="rect">
            <a:avLst/>
          </a:prstGeom>
          <a:noFill/>
          <a:ln w="12700">
            <a:solidFill>
              <a:prstClr val="black"/>
            </a:solidFill>
          </a:ln>
        </p:spPr>
        <p:txBody>
          <a:bodyPr vert="horz" lIns="94450" tIns="47225" rIns="94450" bIns="47225" rtlCol="0" anchor="ctr"/>
          <a:lstStyle/>
          <a:p>
            <a:endParaRPr lang="en-US"/>
          </a:p>
        </p:txBody>
      </p:sp>
      <p:sp>
        <p:nvSpPr>
          <p:cNvPr id="5" name="Notes Placeholder 4"/>
          <p:cNvSpPr>
            <a:spLocks noGrp="1"/>
          </p:cNvSpPr>
          <p:nvPr>
            <p:ph type="body" sz="quarter" idx="3"/>
          </p:nvPr>
        </p:nvSpPr>
        <p:spPr>
          <a:xfrm>
            <a:off x="707708" y="4505982"/>
            <a:ext cx="5661660" cy="3686711"/>
          </a:xfrm>
          <a:prstGeom prst="rect">
            <a:avLst/>
          </a:prstGeom>
        </p:spPr>
        <p:txBody>
          <a:bodyPr vert="horz" lIns="94450" tIns="47225" rIns="94450" bIns="472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9"/>
            <a:ext cx="3066733" cy="469779"/>
          </a:xfrm>
          <a:prstGeom prst="rect">
            <a:avLst/>
          </a:prstGeom>
        </p:spPr>
        <p:txBody>
          <a:bodyPr vert="horz" lIns="94450" tIns="47225" rIns="94450" bIns="47225" rtlCol="0" anchor="b"/>
          <a:lstStyle>
            <a:lvl1pPr algn="l">
              <a:defRPr sz="1300"/>
            </a:lvl1pPr>
          </a:lstStyle>
          <a:p>
            <a:endParaRPr lang="en-US"/>
          </a:p>
        </p:txBody>
      </p:sp>
      <p:sp>
        <p:nvSpPr>
          <p:cNvPr id="7" name="Slide Number Placeholder 6"/>
          <p:cNvSpPr>
            <a:spLocks noGrp="1"/>
          </p:cNvSpPr>
          <p:nvPr>
            <p:ph type="sldNum" sz="quarter" idx="5"/>
          </p:nvPr>
        </p:nvSpPr>
        <p:spPr>
          <a:xfrm>
            <a:off x="4008705" y="8893299"/>
            <a:ext cx="3066733" cy="469779"/>
          </a:xfrm>
          <a:prstGeom prst="rect">
            <a:avLst/>
          </a:prstGeom>
        </p:spPr>
        <p:txBody>
          <a:bodyPr vert="horz" lIns="94450" tIns="47225" rIns="94450" bIns="47225" rtlCol="0" anchor="b"/>
          <a:lstStyle>
            <a:lvl1pPr algn="r">
              <a:defRPr sz="1300"/>
            </a:lvl1pPr>
          </a:lstStyle>
          <a:p>
            <a:fld id="{8272CF0F-546B-554B-A43A-6BFFB13DDA89}" type="slidenum">
              <a:rPr lang="en-US" smtClean="0"/>
              <a:t>‹#›</a:t>
            </a:fld>
            <a:endParaRPr lang="en-US"/>
          </a:p>
        </p:txBody>
      </p:sp>
    </p:spTree>
    <p:extLst>
      <p:ext uri="{BB962C8B-B14F-4D97-AF65-F5344CB8AC3E}">
        <p14:creationId xmlns:p14="http://schemas.microsoft.com/office/powerpoint/2010/main" val="393828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Texas English Learner Reclassification-- _DataManager: Set up and Test Administration</a:t>
            </a:r>
          </a:p>
          <a:p>
            <a:endParaRPr lang="en-US" dirty="0"/>
          </a:p>
          <a:p>
            <a:endParaRPr lang="en-US" dirty="0"/>
          </a:p>
          <a:p>
            <a:endParaRPr lang="en-US" dirty="0"/>
          </a:p>
          <a:p>
            <a:r>
              <a:rPr lang="en-US" dirty="0"/>
              <a:t>Thank you for joining this webinar to learn about the setup of the DataManager platform for the Texas Statewide Academic Achievement Test  for English Learner Reclassification for  Grades 1, 2, 11, and 12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32933-FC67-4DE8-991A-9D28102E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85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Directions for Administration book will have a scope and sequence which shows the order of the subtest, the estimated working time, and number of questions</a:t>
            </a:r>
          </a:p>
        </p:txBody>
      </p:sp>
      <p:sp>
        <p:nvSpPr>
          <p:cNvPr id="4" name="Slide Number Placeholder 3"/>
          <p:cNvSpPr>
            <a:spLocks noGrp="1"/>
          </p:cNvSpPr>
          <p:nvPr>
            <p:ph type="sldNum" sz="quarter" idx="5"/>
          </p:nvPr>
        </p:nvSpPr>
        <p:spPr/>
        <p:txBody>
          <a:bodyPr/>
          <a:lstStyle/>
          <a:p>
            <a:fld id="{8272CF0F-546B-554B-A43A-6BFFB13DDA89}" type="slidenum">
              <a:rPr lang="en-US" smtClean="0"/>
              <a:t>10</a:t>
            </a:fld>
            <a:endParaRPr lang="en-US"/>
          </a:p>
        </p:txBody>
      </p:sp>
    </p:spTree>
    <p:extLst>
      <p:ext uri="{BB962C8B-B14F-4D97-AF65-F5344CB8AC3E}">
        <p14:creationId xmlns:p14="http://schemas.microsoft.com/office/powerpoint/2010/main" val="177626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Directions for Administration book will have a list of required supplies</a:t>
            </a:r>
          </a:p>
          <a:p>
            <a:endParaRPr lang="en-US" dirty="0"/>
          </a:p>
          <a:p>
            <a:r>
              <a:rPr lang="en-US" dirty="0"/>
              <a:t>All students may have scratch paper</a:t>
            </a:r>
          </a:p>
          <a:p>
            <a:r>
              <a:rPr lang="en-US" dirty="0"/>
              <a:t>1 &amp; 2 and grade students will answer in machine scorable books</a:t>
            </a:r>
          </a:p>
          <a:p>
            <a:r>
              <a:rPr lang="en-US" dirty="0"/>
              <a:t>11</a:t>
            </a:r>
            <a:r>
              <a:rPr lang="en-US" baseline="30000" dirty="0"/>
              <a:t>th</a:t>
            </a:r>
            <a:r>
              <a:rPr lang="en-US" dirty="0"/>
              <a:t> and 12</a:t>
            </a:r>
            <a:r>
              <a:rPr lang="en-US" baseline="30000" dirty="0"/>
              <a:t>th</a:t>
            </a:r>
            <a:r>
              <a:rPr lang="en-US" dirty="0"/>
              <a:t> will answer on a separate answer document</a:t>
            </a:r>
          </a:p>
        </p:txBody>
      </p:sp>
      <p:sp>
        <p:nvSpPr>
          <p:cNvPr id="4" name="Slide Number Placeholder 3"/>
          <p:cNvSpPr>
            <a:spLocks noGrp="1"/>
          </p:cNvSpPr>
          <p:nvPr>
            <p:ph type="sldNum" sz="quarter" idx="5"/>
          </p:nvPr>
        </p:nvSpPr>
        <p:spPr/>
        <p:txBody>
          <a:bodyPr/>
          <a:lstStyle/>
          <a:p>
            <a:fld id="{8272CF0F-546B-554B-A43A-6BFFB13DDA89}" type="slidenum">
              <a:rPr lang="en-US" smtClean="0"/>
              <a:t>11</a:t>
            </a:fld>
            <a:endParaRPr lang="en-US"/>
          </a:p>
        </p:txBody>
      </p:sp>
    </p:spTree>
    <p:extLst>
      <p:ext uri="{BB962C8B-B14F-4D97-AF65-F5344CB8AC3E}">
        <p14:creationId xmlns:p14="http://schemas.microsoft.com/office/powerpoint/2010/main" val="171808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directions for administration provide explicit directions of what you are to say and do as well as what you are not to say and do as you can see here.</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12</a:t>
            </a:fld>
            <a:endParaRPr lang="en-US"/>
          </a:p>
        </p:txBody>
      </p:sp>
    </p:spTree>
    <p:extLst>
      <p:ext uri="{BB962C8B-B14F-4D97-AF65-F5344CB8AC3E}">
        <p14:creationId xmlns:p14="http://schemas.microsoft.com/office/powerpoint/2010/main" val="234510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grades 1 and 2, students respond to multiple choice test questions in their test booklets.  Each subtest begins with sample questions to give students an introduction to the test content. </a:t>
            </a:r>
          </a:p>
        </p:txBody>
      </p:sp>
      <p:sp>
        <p:nvSpPr>
          <p:cNvPr id="4" name="Slide Number Placeholder 3"/>
          <p:cNvSpPr>
            <a:spLocks noGrp="1"/>
          </p:cNvSpPr>
          <p:nvPr>
            <p:ph type="sldNum" sz="quarter" idx="5"/>
          </p:nvPr>
        </p:nvSpPr>
        <p:spPr/>
        <p:txBody>
          <a:bodyPr/>
          <a:lstStyle/>
          <a:p>
            <a:fld id="{8272CF0F-546B-554B-A43A-6BFFB13DDA89}" type="slidenum">
              <a:rPr lang="en-US" smtClean="0"/>
              <a:t>13</a:t>
            </a:fld>
            <a:endParaRPr lang="en-US"/>
          </a:p>
        </p:txBody>
      </p:sp>
    </p:spTree>
    <p:extLst>
      <p:ext uri="{BB962C8B-B14F-4D97-AF65-F5344CB8AC3E}">
        <p14:creationId xmlns:p14="http://schemas.microsoft.com/office/powerpoint/2010/main" val="39722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grades 11 and 12</a:t>
            </a:r>
          </a:p>
          <a:p>
            <a:pPr marL="285750" indent="-285750">
              <a:lnSpc>
                <a:spcPct val="200000"/>
              </a:lnSpc>
              <a:buFont typeface="Arial" panose="020B0604020202020204" pitchFamily="34" charset="0"/>
              <a:buChar char="•"/>
            </a:pPr>
            <a:r>
              <a:rPr lang="en-US" sz="1200" dirty="0"/>
              <a:t>Follow printed directions exactly as written</a:t>
            </a:r>
          </a:p>
          <a:p>
            <a:pPr marL="285750" indent="-285750">
              <a:lnSpc>
                <a:spcPct val="200000"/>
              </a:lnSpc>
              <a:buFont typeface="Arial" panose="020B0604020202020204" pitchFamily="34" charset="0"/>
              <a:buChar char="•"/>
            </a:pPr>
            <a:r>
              <a:rPr lang="en-US" sz="1200" dirty="0"/>
              <a:t>Read word for word while speaking slowly and distinctly</a:t>
            </a:r>
          </a:p>
          <a:p>
            <a:pPr marL="285750" indent="-285750">
              <a:lnSpc>
                <a:spcPct val="200000"/>
              </a:lnSpc>
              <a:buFont typeface="Arial" panose="020B0604020202020204" pitchFamily="34" charset="0"/>
              <a:buChar char="•"/>
            </a:pPr>
            <a:r>
              <a:rPr lang="en-US" sz="1200" dirty="0"/>
              <a:t>Students will have 40 minutes to complete each subtest; use a clock, a stopwatch or the stopwatch feature on your phone to monitor the time and stop student testing after 40 minutest</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14</a:t>
            </a:fld>
            <a:endParaRPr lang="en-US"/>
          </a:p>
        </p:txBody>
      </p:sp>
    </p:spTree>
    <p:extLst>
      <p:ext uri="{BB962C8B-B14F-4D97-AF65-F5344CB8AC3E}">
        <p14:creationId xmlns:p14="http://schemas.microsoft.com/office/powerpoint/2010/main" val="297239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grades 11 and 12, students respond to multiple choice test questions in their test answer folder.  Each subtest begins with sample questions to give students an introduction to the test content. </a:t>
            </a:r>
          </a:p>
        </p:txBody>
      </p:sp>
      <p:sp>
        <p:nvSpPr>
          <p:cNvPr id="4" name="Slide Number Placeholder 3"/>
          <p:cNvSpPr>
            <a:spLocks noGrp="1"/>
          </p:cNvSpPr>
          <p:nvPr>
            <p:ph type="sldNum" sz="quarter" idx="5"/>
          </p:nvPr>
        </p:nvSpPr>
        <p:spPr/>
        <p:txBody>
          <a:bodyPr/>
          <a:lstStyle/>
          <a:p>
            <a:fld id="{8272CF0F-546B-554B-A43A-6BFFB13DDA89}" type="slidenum">
              <a:rPr lang="en-US" smtClean="0"/>
              <a:t>15</a:t>
            </a:fld>
            <a:endParaRPr lang="en-US"/>
          </a:p>
        </p:txBody>
      </p:sp>
    </p:spTree>
    <p:extLst>
      <p:ext uri="{BB962C8B-B14F-4D97-AF65-F5344CB8AC3E}">
        <p14:creationId xmlns:p14="http://schemas.microsoft.com/office/powerpoint/2010/main" val="402687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text to be read to the students will be in blue print in your directions for administration book.</a:t>
            </a:r>
          </a:p>
          <a:p>
            <a:pPr>
              <a:lnSpc>
                <a:spcPct val="80000"/>
              </a:lnSpc>
              <a:buClr>
                <a:srgbClr val="002060"/>
              </a:buClr>
              <a:defRPr/>
            </a:pPr>
            <a:r>
              <a:rPr lang="en-US" dirty="0">
                <a:latin typeface="Calibri" panose="020F0502020204030204" pitchFamily="34" charset="0"/>
              </a:rPr>
              <a:t>Read materials exactly as they are written, using a natural tone.  Be very careful of voice inflection.</a:t>
            </a:r>
          </a:p>
          <a:p>
            <a:pPr>
              <a:lnSpc>
                <a:spcPct val="80000"/>
              </a:lnSpc>
              <a:buClr>
                <a:srgbClr val="002060"/>
              </a:buClr>
              <a:defRPr/>
            </a:pPr>
            <a:r>
              <a:rPr lang="en-US" dirty="0">
                <a:latin typeface="Calibri" panose="020F0502020204030204" pitchFamily="34" charset="0"/>
              </a:rPr>
              <a:t>If a mistake is made in reading a direction or question, stop and say," No, that is wrong.  Listen again.”  Then read the direction or question through again.</a:t>
            </a:r>
          </a:p>
          <a:p>
            <a:pPr>
              <a:lnSpc>
                <a:spcPct val="80000"/>
              </a:lnSpc>
              <a:buClr>
                <a:srgbClr val="002060"/>
              </a:buClr>
              <a:defRPr/>
            </a:pPr>
            <a:r>
              <a:rPr lang="en-US" dirty="0">
                <a:latin typeface="Calibri" panose="020F0502020204030204" pitchFamily="34" charset="0"/>
              </a:rPr>
              <a:t>Test Administrators must monitor students during the tests by moving around the room and checking that students are on the correct page and marking answers within the circle with a dark mark.</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16</a:t>
            </a:fld>
            <a:endParaRPr lang="en-US"/>
          </a:p>
        </p:txBody>
      </p:sp>
    </p:spTree>
    <p:extLst>
      <p:ext uri="{BB962C8B-B14F-4D97-AF65-F5344CB8AC3E}">
        <p14:creationId xmlns:p14="http://schemas.microsoft.com/office/powerpoint/2010/main" val="2803887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in brown print gives the proctor information on what to do such as pass out scratch paper or make sure they are on the correct screen .  </a:t>
            </a:r>
          </a:p>
          <a:p>
            <a:endParaRPr lang="en-US" dirty="0"/>
          </a:p>
          <a:p>
            <a:r>
              <a:rPr lang="en-US" dirty="0"/>
              <a:t>Text in blue , proceeded by the word </a:t>
            </a:r>
            <a:r>
              <a:rPr lang="en-US" b="1" dirty="0"/>
              <a:t>say</a:t>
            </a:r>
            <a:r>
              <a:rPr lang="en-US" dirty="0"/>
              <a:t>,  is what is to be read aloud to students verbatim</a:t>
            </a:r>
          </a:p>
        </p:txBody>
      </p:sp>
      <p:sp>
        <p:nvSpPr>
          <p:cNvPr id="4" name="Slide Number Placeholder 3"/>
          <p:cNvSpPr>
            <a:spLocks noGrp="1"/>
          </p:cNvSpPr>
          <p:nvPr>
            <p:ph type="sldNum" sz="quarter" idx="5"/>
          </p:nvPr>
        </p:nvSpPr>
        <p:spPr/>
        <p:txBody>
          <a:bodyPr/>
          <a:lstStyle/>
          <a:p>
            <a:fld id="{8272CF0F-546B-554B-A43A-6BFFB13DDA89}" type="slidenum">
              <a:rPr lang="en-US" smtClean="0"/>
              <a:t>17</a:t>
            </a:fld>
            <a:endParaRPr lang="en-US"/>
          </a:p>
        </p:txBody>
      </p:sp>
    </p:spTree>
    <p:extLst>
      <p:ext uri="{BB962C8B-B14F-4D97-AF65-F5344CB8AC3E}">
        <p14:creationId xmlns:p14="http://schemas.microsoft.com/office/powerpoint/2010/main" val="150174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successfully administered the test, you will need to hand score the documents</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18</a:t>
            </a:fld>
            <a:endParaRPr lang="en-US"/>
          </a:p>
        </p:txBody>
      </p:sp>
    </p:spTree>
    <p:extLst>
      <p:ext uri="{BB962C8B-B14F-4D97-AF65-F5344CB8AC3E}">
        <p14:creationId xmlns:p14="http://schemas.microsoft.com/office/powerpoint/2010/main" val="96612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manually score, you will need the students answer document, the scoring key, and the Norms and Score Conversion Guide</a:t>
            </a:r>
          </a:p>
        </p:txBody>
      </p:sp>
      <p:sp>
        <p:nvSpPr>
          <p:cNvPr id="4" name="Slide Number Placeholder 3"/>
          <p:cNvSpPr>
            <a:spLocks noGrp="1"/>
          </p:cNvSpPr>
          <p:nvPr>
            <p:ph type="sldNum" sz="quarter" idx="5"/>
          </p:nvPr>
        </p:nvSpPr>
        <p:spPr/>
        <p:txBody>
          <a:bodyPr/>
          <a:lstStyle/>
          <a:p>
            <a:fld id="{8272CF0F-546B-554B-A43A-6BFFB13DDA89}" type="slidenum">
              <a:rPr lang="en-US" smtClean="0"/>
              <a:t>19</a:t>
            </a:fld>
            <a:endParaRPr lang="en-US"/>
          </a:p>
        </p:txBody>
      </p:sp>
    </p:spTree>
    <p:extLst>
      <p:ext uri="{BB962C8B-B14F-4D97-AF65-F5344CB8AC3E}">
        <p14:creationId xmlns:p14="http://schemas.microsoft.com/office/powerpoint/2010/main" val="9215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In this session, we will focus on how to hand score the Iowa assessment – how to determine the raw score and the process to use that raw score to determine the standard score and the percentile score.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1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score each test, we are going to walk through how to obtain the raw score, then how to convert the raw score to a standard score, and finally how to convert the standard score to a percentile score. </a:t>
            </a:r>
          </a:p>
        </p:txBody>
      </p:sp>
      <p:sp>
        <p:nvSpPr>
          <p:cNvPr id="4" name="Slide Number Placeholder 3"/>
          <p:cNvSpPr>
            <a:spLocks noGrp="1"/>
          </p:cNvSpPr>
          <p:nvPr>
            <p:ph type="sldNum" sz="quarter" idx="5"/>
          </p:nvPr>
        </p:nvSpPr>
        <p:spPr/>
        <p:txBody>
          <a:bodyPr/>
          <a:lstStyle/>
          <a:p>
            <a:fld id="{8272CF0F-546B-554B-A43A-6BFFB13DDA89}" type="slidenum">
              <a:rPr lang="en-US" smtClean="0"/>
              <a:t>20</a:t>
            </a:fld>
            <a:endParaRPr lang="en-US"/>
          </a:p>
        </p:txBody>
      </p:sp>
    </p:spTree>
    <p:extLst>
      <p:ext uri="{BB962C8B-B14F-4D97-AF65-F5344CB8AC3E}">
        <p14:creationId xmlns:p14="http://schemas.microsoft.com/office/powerpoint/2010/main" val="202526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calculate the students raw score – the number of items they answered correctly. Use the scoring key to determine the number of items answered correctly. </a:t>
            </a:r>
          </a:p>
        </p:txBody>
      </p:sp>
      <p:sp>
        <p:nvSpPr>
          <p:cNvPr id="4" name="Slide Number Placeholder 3"/>
          <p:cNvSpPr>
            <a:spLocks noGrp="1"/>
          </p:cNvSpPr>
          <p:nvPr>
            <p:ph type="sldNum" sz="quarter" idx="5"/>
          </p:nvPr>
        </p:nvSpPr>
        <p:spPr/>
        <p:txBody>
          <a:bodyPr/>
          <a:lstStyle/>
          <a:p>
            <a:fld id="{8272CF0F-546B-554B-A43A-6BFFB13DDA89}" type="slidenum">
              <a:rPr lang="en-US" smtClean="0"/>
              <a:t>22</a:t>
            </a:fld>
            <a:endParaRPr lang="en-US"/>
          </a:p>
        </p:txBody>
      </p:sp>
    </p:spTree>
    <p:extLst>
      <p:ext uri="{BB962C8B-B14F-4D97-AF65-F5344CB8AC3E}">
        <p14:creationId xmlns:p14="http://schemas.microsoft.com/office/powerpoint/2010/main" val="409511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Norms and Score conversions guide for the level of test that you are scoring, locate the student’s raw score in the appropriate table and find scaled score that corresponds to the student’s raw score.</a:t>
            </a:r>
          </a:p>
          <a:p>
            <a:r>
              <a:rPr lang="en-US" dirty="0"/>
              <a:t>Here is an example for grade 1/level 7 with a student’s raw score of 15 .. We find the Scaled Score for reading is 146 and for Language is 145.</a:t>
            </a:r>
          </a:p>
        </p:txBody>
      </p:sp>
      <p:sp>
        <p:nvSpPr>
          <p:cNvPr id="4" name="Slide Number Placeholder 3"/>
          <p:cNvSpPr>
            <a:spLocks noGrp="1"/>
          </p:cNvSpPr>
          <p:nvPr>
            <p:ph type="sldNum" sz="quarter" idx="5"/>
          </p:nvPr>
        </p:nvSpPr>
        <p:spPr/>
        <p:txBody>
          <a:bodyPr/>
          <a:lstStyle/>
          <a:p>
            <a:fld id="{8272CF0F-546B-554B-A43A-6BFFB13DDA89}" type="slidenum">
              <a:rPr lang="en-US" smtClean="0"/>
              <a:t>23</a:t>
            </a:fld>
            <a:endParaRPr lang="en-US"/>
          </a:p>
        </p:txBody>
      </p:sp>
    </p:spTree>
    <p:extLst>
      <p:ext uri="{BB962C8B-B14F-4D97-AF65-F5344CB8AC3E}">
        <p14:creationId xmlns:p14="http://schemas.microsoft.com/office/powerpoint/2010/main" val="3547628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Norms and Score conversions guide for the level of test that you are scoring, locate the student’s scaled score in the appropriate table for SPRING  and find the percentile score that corresponds to the student’s scaled score.</a:t>
            </a:r>
          </a:p>
          <a:p>
            <a:endParaRPr lang="en-US" dirty="0"/>
          </a:p>
          <a:p>
            <a:r>
              <a:rPr lang="en-US" dirty="0"/>
              <a:t>For the student who had Scaled Score for reading of 146 and for Language of 145 – we see that the student has a percentile sore of 38 for Reading and </a:t>
            </a:r>
            <a:r>
              <a:rPr lang="en-US" b="1" dirty="0"/>
              <a:t>CLICK</a:t>
            </a:r>
            <a:r>
              <a:rPr lang="en-US" dirty="0"/>
              <a:t> 34 for math</a:t>
            </a:r>
          </a:p>
        </p:txBody>
      </p:sp>
      <p:sp>
        <p:nvSpPr>
          <p:cNvPr id="4" name="Slide Number Placeholder 3"/>
          <p:cNvSpPr>
            <a:spLocks noGrp="1"/>
          </p:cNvSpPr>
          <p:nvPr>
            <p:ph type="sldNum" sz="quarter" idx="5"/>
          </p:nvPr>
        </p:nvSpPr>
        <p:spPr/>
        <p:txBody>
          <a:bodyPr/>
          <a:lstStyle/>
          <a:p>
            <a:fld id="{8272CF0F-546B-554B-A43A-6BFFB13DDA89}" type="slidenum">
              <a:rPr lang="en-US" smtClean="0"/>
              <a:t>24</a:t>
            </a:fld>
            <a:endParaRPr lang="en-US"/>
          </a:p>
        </p:txBody>
      </p:sp>
    </p:spTree>
    <p:extLst>
      <p:ext uri="{BB962C8B-B14F-4D97-AF65-F5344CB8AC3E}">
        <p14:creationId xmlns:p14="http://schemas.microsoft.com/office/powerpoint/2010/main" val="275853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26 through 28 are for the onsite sessions only.</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25</a:t>
            </a:fld>
            <a:endParaRPr lang="en-US"/>
          </a:p>
        </p:txBody>
      </p:sp>
    </p:spTree>
    <p:extLst>
      <p:ext uri="{BB962C8B-B14F-4D97-AF65-F5344CB8AC3E}">
        <p14:creationId xmlns:p14="http://schemas.microsoft.com/office/powerpoint/2010/main" val="48135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Iowa is a norm referenced test is for students in Grades K – 12.  </a:t>
            </a:r>
          </a:p>
          <a:p>
            <a:r>
              <a:rPr lang="en-US" sz="1200" kern="1200" dirty="0">
                <a:solidFill>
                  <a:schemeClr val="tx1"/>
                </a:solidFill>
                <a:effectLst/>
                <a:latin typeface="+mn-lt"/>
                <a:ea typeface="+mn-ea"/>
                <a:cs typeface="+mn-cs"/>
              </a:rPr>
              <a:t>It’s a comprehensive measurement of student achievement of the mastery of core standards.  </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3</a:t>
            </a:fld>
            <a:endParaRPr lang="en-US"/>
          </a:p>
        </p:txBody>
      </p:sp>
    </p:spTree>
    <p:extLst>
      <p:ext uri="{BB962C8B-B14F-4D97-AF65-F5344CB8AC3E}">
        <p14:creationId xmlns:p14="http://schemas.microsoft.com/office/powerpoint/2010/main" val="275098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0" u="none" dirty="0"/>
              <a:t>For the Texas Reclassification testing, you will be administering the Iowa Survey Battery,  to  Grades 1-2 = the reading and Language subtests only – and the Complete Battery,  to , Grades 11-12 – the Reading and Written Expression subtests only</a:t>
            </a:r>
          </a:p>
          <a:p>
            <a:endParaRPr lang="en-US" dirty="0"/>
          </a:p>
        </p:txBody>
      </p:sp>
      <p:sp>
        <p:nvSpPr>
          <p:cNvPr id="4" name="Slide Number Placeholder 3"/>
          <p:cNvSpPr>
            <a:spLocks noGrp="1"/>
          </p:cNvSpPr>
          <p:nvPr>
            <p:ph type="sldNum" sz="quarter" idx="5"/>
          </p:nvPr>
        </p:nvSpPr>
        <p:spPr/>
        <p:txBody>
          <a:bodyPr/>
          <a:lstStyle/>
          <a:p>
            <a:fld id="{8272CF0F-546B-554B-A43A-6BFFB13DDA89}" type="slidenum">
              <a:rPr lang="en-US" smtClean="0"/>
              <a:t>4</a:t>
            </a:fld>
            <a:endParaRPr lang="en-US"/>
          </a:p>
        </p:txBody>
      </p:sp>
    </p:spTree>
    <p:extLst>
      <p:ext uri="{BB962C8B-B14F-4D97-AF65-F5344CB8AC3E}">
        <p14:creationId xmlns:p14="http://schemas.microsoft.com/office/powerpoint/2010/main" val="225279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a:t>
            </a:r>
            <a:r>
              <a:rPr lang="en-US" baseline="30000" dirty="0"/>
              <a:t>st</a:t>
            </a:r>
            <a:r>
              <a:rPr lang="en-US" dirty="0"/>
              <a:t> and second grade test is not timed.  The approximate working time for the Reading subtest is 35 minute and for the Language subtest is 25 min.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1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reading and written expression subtests for grades 11 and 12 are timed at 40 minutes each. It is very important that you keep accurate time when testing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23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learn some important steps in administering the Iowa.  As the Iowa is a norm referenced test, It is very important to follow all steps accurately in order to get the valid  scores</a:t>
            </a:r>
          </a:p>
        </p:txBody>
      </p:sp>
      <p:sp>
        <p:nvSpPr>
          <p:cNvPr id="4" name="Slide Number Placeholder 3"/>
          <p:cNvSpPr>
            <a:spLocks noGrp="1"/>
          </p:cNvSpPr>
          <p:nvPr>
            <p:ph type="sldNum" sz="quarter" idx="5"/>
          </p:nvPr>
        </p:nvSpPr>
        <p:spPr/>
        <p:txBody>
          <a:bodyPr/>
          <a:lstStyle/>
          <a:p>
            <a:fld id="{8272CF0F-546B-554B-A43A-6BFFB13DDA89}" type="slidenum">
              <a:rPr lang="en-US" smtClean="0"/>
              <a:t>7</a:t>
            </a:fld>
            <a:endParaRPr lang="en-US"/>
          </a:p>
        </p:txBody>
      </p:sp>
    </p:spTree>
    <p:extLst>
      <p:ext uri="{BB962C8B-B14F-4D97-AF65-F5344CB8AC3E}">
        <p14:creationId xmlns:p14="http://schemas.microsoft.com/office/powerpoint/2010/main" val="414912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of the test is color coded.</a:t>
            </a:r>
          </a:p>
          <a:p>
            <a:r>
              <a:rPr lang="en-US" dirty="0"/>
              <a:t>Student in 1</a:t>
            </a:r>
            <a:r>
              <a:rPr lang="en-US" baseline="30000" dirty="0"/>
              <a:t>st</a:t>
            </a:r>
            <a:r>
              <a:rPr lang="en-US" dirty="0"/>
              <a:t> grade will take the level 7 test and 2</a:t>
            </a:r>
            <a:r>
              <a:rPr lang="en-US" baseline="30000" dirty="0"/>
              <a:t>nd</a:t>
            </a:r>
            <a:r>
              <a:rPr lang="en-US" dirty="0"/>
              <a:t> grade students will take the level 8 test</a:t>
            </a:r>
          </a:p>
          <a:p>
            <a:r>
              <a:rPr lang="en-US" dirty="0"/>
              <a:t>The Direction for Test Administration  will color coordinate to the test booklet along with the scan document for 11</a:t>
            </a:r>
            <a:r>
              <a:rPr lang="en-US" baseline="30000" dirty="0"/>
              <a:t>th</a:t>
            </a:r>
            <a:r>
              <a:rPr lang="en-US" dirty="0"/>
              <a:t> and 12</a:t>
            </a:r>
            <a:r>
              <a:rPr lang="en-US" baseline="30000" dirty="0"/>
              <a:t>th</a:t>
            </a:r>
            <a:r>
              <a:rPr lang="en-US" dirty="0"/>
              <a:t> grade</a:t>
            </a:r>
          </a:p>
          <a:p>
            <a:r>
              <a:rPr lang="en-US" dirty="0"/>
              <a:t>Students in 1</a:t>
            </a:r>
            <a:r>
              <a:rPr lang="en-US" baseline="30000" dirty="0"/>
              <a:t>st</a:t>
            </a:r>
            <a:r>
              <a:rPr lang="en-US" dirty="0"/>
              <a:t> and 2</a:t>
            </a:r>
            <a:r>
              <a:rPr lang="en-US" baseline="30000" dirty="0"/>
              <a:t>nd</a:t>
            </a:r>
            <a:r>
              <a:rPr lang="en-US" dirty="0"/>
              <a:t> grade will bubble in the answers in their booklet</a:t>
            </a:r>
          </a:p>
        </p:txBody>
      </p:sp>
      <p:sp>
        <p:nvSpPr>
          <p:cNvPr id="4" name="Slide Number Placeholder 3"/>
          <p:cNvSpPr>
            <a:spLocks noGrp="1"/>
          </p:cNvSpPr>
          <p:nvPr>
            <p:ph type="sldNum" sz="quarter" idx="5"/>
          </p:nvPr>
        </p:nvSpPr>
        <p:spPr/>
        <p:txBody>
          <a:bodyPr/>
          <a:lstStyle/>
          <a:p>
            <a:fld id="{8272CF0F-546B-554B-A43A-6BFFB13DDA89}" type="slidenum">
              <a:rPr lang="en-US" smtClean="0"/>
              <a:t>8</a:t>
            </a:fld>
            <a:endParaRPr lang="en-US"/>
          </a:p>
        </p:txBody>
      </p:sp>
    </p:spTree>
    <p:extLst>
      <p:ext uri="{BB962C8B-B14F-4D97-AF65-F5344CB8AC3E}">
        <p14:creationId xmlns:p14="http://schemas.microsoft.com/office/powerpoint/2010/main" val="364715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table of contents of the Directions for Administration, Part 1 tells how to prepare for testing</a:t>
            </a:r>
          </a:p>
          <a:p>
            <a:r>
              <a:rPr lang="en-US" dirty="0"/>
              <a:t>Part 2 will give the script to read to students for each subtest</a:t>
            </a:r>
          </a:p>
        </p:txBody>
      </p:sp>
      <p:sp>
        <p:nvSpPr>
          <p:cNvPr id="4" name="Slide Number Placeholder 3"/>
          <p:cNvSpPr>
            <a:spLocks noGrp="1"/>
          </p:cNvSpPr>
          <p:nvPr>
            <p:ph type="sldNum" sz="quarter" idx="5"/>
          </p:nvPr>
        </p:nvSpPr>
        <p:spPr/>
        <p:txBody>
          <a:bodyPr/>
          <a:lstStyle/>
          <a:p>
            <a:fld id="{8272CF0F-546B-554B-A43A-6BFFB13DDA89}" type="slidenum">
              <a:rPr lang="en-US" smtClean="0"/>
              <a:t>9</a:t>
            </a:fld>
            <a:endParaRPr lang="en-US"/>
          </a:p>
        </p:txBody>
      </p:sp>
    </p:spTree>
    <p:extLst>
      <p:ext uri="{BB962C8B-B14F-4D97-AF65-F5344CB8AC3E}">
        <p14:creationId xmlns:p14="http://schemas.microsoft.com/office/powerpoint/2010/main" val="403091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A644-5273-5B4A-B7DE-0BA996F9EA7F}"/>
              </a:ext>
            </a:extLst>
          </p:cNvPr>
          <p:cNvSpPr>
            <a:spLocks noGrp="1"/>
          </p:cNvSpPr>
          <p:nvPr>
            <p:ph type="title"/>
          </p:nvPr>
        </p:nvSpPr>
        <p:spPr>
          <a:xfrm>
            <a:off x="1524000" y="1092393"/>
            <a:ext cx="9365673" cy="736213"/>
          </a:xfrm>
          <a:prstGeom prst="rect">
            <a:avLst/>
          </a:prstGeo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5828129-E0C6-0245-A842-95BC707DAFCD}"/>
              </a:ext>
            </a:extLst>
          </p:cNvPr>
          <p:cNvSpPr>
            <a:spLocks noGrp="1"/>
          </p:cNvSpPr>
          <p:nvPr>
            <p:ph idx="1"/>
          </p:nvPr>
        </p:nvSpPr>
        <p:spPr>
          <a:xfrm>
            <a:off x="1524000" y="2066031"/>
            <a:ext cx="9365673"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7F49B-1247-DD41-8FD9-24ACB7A9EB74}"/>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8" name="Footer Placeholder 7">
            <a:extLst>
              <a:ext uri="{FF2B5EF4-FFF2-40B4-BE49-F238E27FC236}">
                <a16:creationId xmlns:a16="http://schemas.microsoft.com/office/drawing/2014/main" id="{664E1286-5342-2D46-A6C0-F7A516F56916}"/>
              </a:ext>
            </a:extLst>
          </p:cNvPr>
          <p:cNvSpPr>
            <a:spLocks noGrp="1"/>
          </p:cNvSpPr>
          <p:nvPr>
            <p:ph type="ftr" sz="quarter" idx="11"/>
          </p:nvPr>
        </p:nvSpPr>
        <p:spPr/>
        <p:txBody>
          <a:bodyPr/>
          <a:lstStyle/>
          <a:p>
            <a:r>
              <a:rPr lang="en-US"/>
              <a:t>©StudioNorth 2018</a:t>
            </a:r>
            <a:endParaRPr lang="en-US" dirty="0"/>
          </a:p>
        </p:txBody>
      </p:sp>
      <p:sp>
        <p:nvSpPr>
          <p:cNvPr id="9" name="Slide Number Placeholder 8">
            <a:extLst>
              <a:ext uri="{FF2B5EF4-FFF2-40B4-BE49-F238E27FC236}">
                <a16:creationId xmlns:a16="http://schemas.microsoft.com/office/drawing/2014/main" id="{B2483435-7085-2E45-9A26-E1F2077A4BFA}"/>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180481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1FB3-F62B-8649-9F40-DB503E419613}"/>
              </a:ext>
            </a:extLst>
          </p:cNvPr>
          <p:cNvSpPr>
            <a:spLocks noGrp="1"/>
          </p:cNvSpPr>
          <p:nvPr>
            <p:ph type="ctrTitle"/>
          </p:nvPr>
        </p:nvSpPr>
        <p:spPr>
          <a:xfrm>
            <a:off x="952509" y="1984212"/>
            <a:ext cx="10394951" cy="2387600"/>
          </a:xfrm>
        </p:spPr>
        <p:txBody>
          <a:bodyPr anchor="b">
            <a:normAutofit/>
          </a:bodyPr>
          <a:lstStyle>
            <a:lvl1pPr algn="l">
              <a:defRPr sz="4500" spc="-100" baseline="0"/>
            </a:lvl1pPr>
          </a:lstStyle>
          <a:p>
            <a:r>
              <a:rPr lang="en-US" dirty="0"/>
              <a:t>Click to edit Master title style</a:t>
            </a:r>
          </a:p>
        </p:txBody>
      </p:sp>
      <p:sp>
        <p:nvSpPr>
          <p:cNvPr id="3" name="Subtitle 2">
            <a:extLst>
              <a:ext uri="{FF2B5EF4-FFF2-40B4-BE49-F238E27FC236}">
                <a16:creationId xmlns:a16="http://schemas.microsoft.com/office/drawing/2014/main" id="{4EE97963-4576-1C44-81F2-E51210A8AD63}"/>
              </a:ext>
            </a:extLst>
          </p:cNvPr>
          <p:cNvSpPr>
            <a:spLocks noGrp="1"/>
          </p:cNvSpPr>
          <p:nvPr>
            <p:ph type="subTitle" idx="1"/>
          </p:nvPr>
        </p:nvSpPr>
        <p:spPr>
          <a:xfrm>
            <a:off x="952509" y="4463887"/>
            <a:ext cx="10394951"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B2497CB-D9F9-504F-97E2-3639256DE515}"/>
              </a:ext>
            </a:extLst>
          </p:cNvPr>
          <p:cNvSpPr>
            <a:spLocks noGrp="1"/>
          </p:cNvSpPr>
          <p:nvPr>
            <p:ph type="dt" sz="half" idx="10"/>
          </p:nvPr>
        </p:nvSpPr>
        <p:spPr/>
        <p:txBody>
          <a:bodyPr/>
          <a:lstStyle/>
          <a:p>
            <a:fld id="{17D4B6EC-8096-7649-9EAA-2B5CA537F40B}" type="datetime1">
              <a:rPr lang="en-US" smtClean="0"/>
              <a:t>2/4/2020</a:t>
            </a:fld>
            <a:endParaRPr lang="en-US"/>
          </a:p>
        </p:txBody>
      </p:sp>
      <p:sp>
        <p:nvSpPr>
          <p:cNvPr id="5" name="Footer Placeholder 4">
            <a:extLst>
              <a:ext uri="{FF2B5EF4-FFF2-40B4-BE49-F238E27FC236}">
                <a16:creationId xmlns:a16="http://schemas.microsoft.com/office/drawing/2014/main" id="{FBD3D715-704C-2048-ADF1-DE44B4979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15275-3419-984F-B29E-2E6EBF056E25}"/>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C726CF10-9728-BE40-8188-018A600698F5}"/>
              </a:ext>
            </a:extLst>
          </p:cNvPr>
          <p:cNvPicPr>
            <a:picLocks noChangeAspect="1"/>
          </p:cNvPicPr>
          <p:nvPr userDrawn="1"/>
        </p:nvPicPr>
        <p:blipFill rotWithShape="1">
          <a:blip r:embed="rId2"/>
          <a:srcRect b="21837"/>
          <a:stretch/>
        </p:blipFill>
        <p:spPr>
          <a:xfrm>
            <a:off x="8536703" y="495834"/>
            <a:ext cx="2817099" cy="679297"/>
          </a:xfrm>
          <a:prstGeom prst="rect">
            <a:avLst/>
          </a:prstGeom>
        </p:spPr>
      </p:pic>
      <p:pic>
        <p:nvPicPr>
          <p:cNvPr id="11" name="Picture 10">
            <a:extLst>
              <a:ext uri="{FF2B5EF4-FFF2-40B4-BE49-F238E27FC236}">
                <a16:creationId xmlns:a16="http://schemas.microsoft.com/office/drawing/2014/main" id="{17A14DCD-78DD-8F4A-BE28-9AF113B55185}"/>
              </a:ext>
            </a:extLst>
          </p:cNvPr>
          <p:cNvPicPr>
            <a:picLocks noChangeAspect="1"/>
          </p:cNvPicPr>
          <p:nvPr userDrawn="1"/>
        </p:nvPicPr>
        <p:blipFill>
          <a:blip r:embed="rId3">
            <a:alphaModFix amt="10000"/>
          </a:blip>
          <a:stretch>
            <a:fillRect/>
          </a:stretch>
        </p:blipFill>
        <p:spPr>
          <a:xfrm>
            <a:off x="-2338712" y="-861979"/>
            <a:ext cx="11260232" cy="8445174"/>
          </a:xfrm>
          <a:prstGeom prst="rect">
            <a:avLst/>
          </a:prstGeom>
        </p:spPr>
      </p:pic>
    </p:spTree>
    <p:extLst>
      <p:ext uri="{BB962C8B-B14F-4D97-AF65-F5344CB8AC3E}">
        <p14:creationId xmlns:p14="http://schemas.microsoft.com/office/powerpoint/2010/main" val="132399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pic>
        <p:nvPicPr>
          <p:cNvPr id="10" name="Picture 9">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217559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9" name="Picture 8">
            <a:extLst>
              <a:ext uri="{FF2B5EF4-FFF2-40B4-BE49-F238E27FC236}">
                <a16:creationId xmlns:a16="http://schemas.microsoft.com/office/drawing/2014/main" id="{CA09D88B-7EDD-F149-B2FB-1F90F7074830}"/>
              </a:ext>
            </a:extLst>
          </p:cNvPr>
          <p:cNvPicPr>
            <a:picLocks noChangeAspect="1"/>
          </p:cNvPicPr>
          <p:nvPr userDrawn="1"/>
        </p:nvPicPr>
        <p:blipFill>
          <a:blip r:embed="rId2">
            <a:alphaModFix amt="10000"/>
          </a:blip>
          <a:stretch>
            <a:fillRect/>
          </a:stretch>
        </p:blipFill>
        <p:spPr>
          <a:xfrm>
            <a:off x="5913355" y="0"/>
            <a:ext cx="6278645" cy="4708984"/>
          </a:xfrm>
          <a:prstGeom prst="rect">
            <a:avLst/>
          </a:prstGeom>
        </p:spPr>
      </p:pic>
      <p:pic>
        <p:nvPicPr>
          <p:cNvPr id="10" name="Picture 9">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296925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and Circle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a:xfrm>
            <a:off x="805774" y="1820008"/>
            <a:ext cx="5607721" cy="4351338"/>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Picture Placeholder 22">
            <a:extLst>
              <a:ext uri="{FF2B5EF4-FFF2-40B4-BE49-F238E27FC236}">
                <a16:creationId xmlns:a16="http://schemas.microsoft.com/office/drawing/2014/main" id="{18A347D1-AE47-774F-ADE2-F59A4A5EFBE8}"/>
              </a:ext>
            </a:extLst>
          </p:cNvPr>
          <p:cNvSpPr>
            <a:spLocks noGrp="1"/>
          </p:cNvSpPr>
          <p:nvPr>
            <p:ph type="pic" sz="quarter" idx="14"/>
          </p:nvPr>
        </p:nvSpPr>
        <p:spPr>
          <a:xfrm>
            <a:off x="6610576" y="622300"/>
            <a:ext cx="7484504" cy="5611928"/>
          </a:xfrm>
          <a:prstGeom prst="ellipse">
            <a:avLst/>
          </a:prstGeom>
        </p:spPr>
        <p:txBody>
          <a:bodyPr/>
          <a:lstStyle/>
          <a:p>
            <a:r>
              <a:rPr lang="en-US"/>
              <a:t>Drag picture to placeholder or click icon to add</a:t>
            </a:r>
          </a:p>
        </p:txBody>
      </p:sp>
      <p:sp>
        <p:nvSpPr>
          <p:cNvPr id="12"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3" name="Picture 12">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3831048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nd Circ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8" name="Picture Placeholder 22">
            <a:extLst>
              <a:ext uri="{FF2B5EF4-FFF2-40B4-BE49-F238E27FC236}">
                <a16:creationId xmlns:a16="http://schemas.microsoft.com/office/drawing/2014/main" id="{18A347D1-AE47-774F-ADE2-F59A4A5EFBE8}"/>
              </a:ext>
            </a:extLst>
          </p:cNvPr>
          <p:cNvSpPr>
            <a:spLocks noGrp="1"/>
          </p:cNvSpPr>
          <p:nvPr>
            <p:ph type="pic" sz="quarter" idx="14"/>
          </p:nvPr>
        </p:nvSpPr>
        <p:spPr>
          <a:xfrm>
            <a:off x="6610576" y="622300"/>
            <a:ext cx="7484504" cy="5611928"/>
          </a:xfrm>
          <a:prstGeom prst="ellipse">
            <a:avLst/>
          </a:prstGeom>
        </p:spPr>
        <p:txBody>
          <a:bodyPr/>
          <a:lstStyle/>
          <a:p>
            <a:r>
              <a:rPr lang="en-US"/>
              <a:t>Drag picture to placeholder or click icon to add</a:t>
            </a:r>
          </a:p>
        </p:txBody>
      </p:sp>
      <p:sp>
        <p:nvSpPr>
          <p:cNvPr id="12"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3" name="Picture 12">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107832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2F7DD9C-5CA6-3D4D-B33C-97C6DFFEAB8B}"/>
              </a:ext>
            </a:extLst>
          </p:cNvPr>
          <p:cNvSpPr>
            <a:spLocks noGrp="1"/>
          </p:cNvSpPr>
          <p:nvPr>
            <p:ph type="pic" idx="13"/>
          </p:nvPr>
        </p:nvSpPr>
        <p:spPr>
          <a:xfrm>
            <a:off x="8908461" y="14"/>
            <a:ext cx="3283539"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a:xfrm>
            <a:off x="805775" y="1820008"/>
            <a:ext cx="7844240" cy="4351338"/>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2"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3" name="Picture 12">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61896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and 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2F7DD9C-5CA6-3D4D-B33C-97C6DFFEAB8B}"/>
              </a:ext>
            </a:extLst>
          </p:cNvPr>
          <p:cNvSpPr>
            <a:spLocks noGrp="1"/>
          </p:cNvSpPr>
          <p:nvPr>
            <p:ph type="pic" idx="13"/>
          </p:nvPr>
        </p:nvSpPr>
        <p:spPr>
          <a:xfrm>
            <a:off x="8908461" y="14"/>
            <a:ext cx="3283539"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0"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65037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and Picture 2">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2F7DD9C-5CA6-3D4D-B33C-97C6DFFEAB8B}"/>
              </a:ext>
            </a:extLst>
          </p:cNvPr>
          <p:cNvSpPr>
            <a:spLocks noGrp="1"/>
          </p:cNvSpPr>
          <p:nvPr>
            <p:ph type="pic" idx="13"/>
          </p:nvPr>
        </p:nvSpPr>
        <p:spPr>
          <a:xfrm>
            <a:off x="7848600" y="14"/>
            <a:ext cx="4343400"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a:xfrm>
            <a:off x="805773" y="1820008"/>
            <a:ext cx="6814227" cy="4351338"/>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1"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222438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and Pictur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2/4/2020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8" name="Picture Placeholder 2">
            <a:extLst>
              <a:ext uri="{FF2B5EF4-FFF2-40B4-BE49-F238E27FC236}">
                <a16:creationId xmlns:a16="http://schemas.microsoft.com/office/drawing/2014/main" id="{5D6D0214-0134-BD46-A035-3D4EBEE367F0}"/>
              </a:ext>
            </a:extLst>
          </p:cNvPr>
          <p:cNvSpPr>
            <a:spLocks noGrp="1"/>
          </p:cNvSpPr>
          <p:nvPr>
            <p:ph type="pic" idx="13"/>
          </p:nvPr>
        </p:nvSpPr>
        <p:spPr>
          <a:xfrm>
            <a:off x="7848600" y="14"/>
            <a:ext cx="4343400"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3449611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1709752"/>
            <a:ext cx="10515600" cy="2852737"/>
          </a:xfrm>
        </p:spPr>
        <p:txBody>
          <a:bodyPr anchor="b">
            <a:normAutofit/>
          </a:bodyPr>
          <a:lstStyle>
            <a:lvl1pPr>
              <a:defRPr sz="4500" kern="24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2/4/2020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D70E694-EA8F-EC43-A341-A492C82C7D84}"/>
              </a:ext>
            </a:extLst>
          </p:cNvPr>
          <p:cNvPicPr>
            <a:picLocks noChangeAspect="1"/>
          </p:cNvPicPr>
          <p:nvPr userDrawn="1"/>
        </p:nvPicPr>
        <p:blipFill rotWithShape="1">
          <a:blip r:embed="rId2"/>
          <a:srcRect b="21837"/>
          <a:stretch/>
        </p:blipFill>
        <p:spPr>
          <a:xfrm>
            <a:off x="7827289" y="556270"/>
            <a:ext cx="3526512" cy="850361"/>
          </a:xfrm>
          <a:prstGeom prst="rect">
            <a:avLst/>
          </a:prstGeom>
        </p:spPr>
      </p:pic>
    </p:spTree>
    <p:extLst>
      <p:ext uri="{BB962C8B-B14F-4D97-AF65-F5344CB8AC3E}">
        <p14:creationId xmlns:p14="http://schemas.microsoft.com/office/powerpoint/2010/main" val="347810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77D27A-3E08-094A-99BC-2C26AFE2977A}"/>
              </a:ext>
            </a:extLst>
          </p:cNvPr>
          <p:cNvSpPr/>
          <p:nvPr userDrawn="1"/>
        </p:nvSpPr>
        <p:spPr>
          <a:xfrm>
            <a:off x="4654296" y="-2"/>
            <a:ext cx="7537704" cy="685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A9A644-5273-5B4A-B7DE-0BA996F9EA7F}"/>
              </a:ext>
            </a:extLst>
          </p:cNvPr>
          <p:cNvSpPr>
            <a:spLocks noGrp="1"/>
          </p:cNvSpPr>
          <p:nvPr>
            <p:ph type="title"/>
          </p:nvPr>
        </p:nvSpPr>
        <p:spPr>
          <a:xfrm>
            <a:off x="5333999" y="1979089"/>
            <a:ext cx="6151418" cy="736213"/>
          </a:xfrm>
          <a:prstGeom prst="rect">
            <a:avLst/>
          </a:prstGeom>
        </p:spPr>
        <p:txBody>
          <a:bodyPr lIns="0" tIns="0" rIns="0" bIns="0" anchor="b">
            <a:normAutofit/>
          </a:bodyPr>
          <a:lstStyle>
            <a:lvl1pPr algn="l">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828129-E0C6-0245-A842-95BC707DAFCD}"/>
              </a:ext>
            </a:extLst>
          </p:cNvPr>
          <p:cNvSpPr>
            <a:spLocks noGrp="1"/>
          </p:cNvSpPr>
          <p:nvPr>
            <p:ph idx="1"/>
          </p:nvPr>
        </p:nvSpPr>
        <p:spPr>
          <a:xfrm>
            <a:off x="5333998" y="2841889"/>
            <a:ext cx="6151417" cy="1708801"/>
          </a:xfrm>
          <a:prstGeom prst="rect">
            <a:avLst/>
          </a:prstGeom>
        </p:spPr>
        <p:txBody>
          <a:bodyPr vert="horz" wrap="square" lIns="0" tIns="0" rIns="0" bIns="0" anchor="t" anchorCtr="0">
            <a:spAutoFit/>
          </a:bodyPr>
          <a:lstStyle>
            <a:lvl1pPr marL="91440" indent="0">
              <a:lnSpc>
                <a:spcPts val="2220"/>
              </a:lnSpc>
              <a:spcBef>
                <a:spcPts val="600"/>
              </a:spcBef>
              <a:buNone/>
              <a:defRPr sz="1800">
                <a:solidFill>
                  <a:schemeClr val="bg1"/>
                </a:solidFill>
              </a:defRPr>
            </a:lvl1pPr>
            <a:lvl2pPr marL="91440" indent="0">
              <a:lnSpc>
                <a:spcPts val="2220"/>
              </a:lnSpc>
              <a:spcBef>
                <a:spcPts val="600"/>
              </a:spcBef>
              <a:buNone/>
              <a:defRPr sz="1800">
                <a:solidFill>
                  <a:schemeClr val="bg1"/>
                </a:solidFill>
              </a:defRPr>
            </a:lvl2pPr>
            <a:lvl3pPr marL="91440" indent="0">
              <a:lnSpc>
                <a:spcPts val="2220"/>
              </a:lnSpc>
              <a:spcBef>
                <a:spcPts val="600"/>
              </a:spcBef>
              <a:buNone/>
              <a:defRPr sz="1800">
                <a:solidFill>
                  <a:schemeClr val="bg1"/>
                </a:solidFill>
              </a:defRPr>
            </a:lvl3pPr>
            <a:lvl4pPr marL="91440" indent="0">
              <a:lnSpc>
                <a:spcPts val="2220"/>
              </a:lnSpc>
              <a:spcBef>
                <a:spcPts val="600"/>
              </a:spcBef>
              <a:buNone/>
              <a:defRPr sz="1800">
                <a:solidFill>
                  <a:schemeClr val="bg1"/>
                </a:solidFill>
              </a:defRPr>
            </a:lvl4pPr>
            <a:lvl5pPr marL="91440" indent="0">
              <a:lnSpc>
                <a:spcPts val="2220"/>
              </a:lnSpc>
              <a:spcBef>
                <a:spcPts val="600"/>
              </a:spcBef>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021EEB-A65C-E048-8A67-2C44972C796F}"/>
              </a:ext>
            </a:extLst>
          </p:cNvPr>
          <p:cNvSpPr>
            <a:spLocks noGrp="1"/>
          </p:cNvSpPr>
          <p:nvPr>
            <p:ph type="dt" sz="half" idx="10"/>
          </p:nvPr>
        </p:nvSpPr>
        <p:spPr/>
        <p:txBody>
          <a:bodyPr/>
          <a:lstStyle/>
          <a:p>
            <a:fld id="{423DE84D-96A5-7049-BFE9-76E71E6F8665}" type="datetime1">
              <a:rPr lang="en-US" smtClean="0"/>
              <a:t>2/4/2020</a:t>
            </a:fld>
            <a:endParaRPr lang="en-US"/>
          </a:p>
        </p:txBody>
      </p:sp>
      <p:sp>
        <p:nvSpPr>
          <p:cNvPr id="5" name="Footer Placeholder 4">
            <a:extLst>
              <a:ext uri="{FF2B5EF4-FFF2-40B4-BE49-F238E27FC236}">
                <a16:creationId xmlns:a16="http://schemas.microsoft.com/office/drawing/2014/main" id="{08587AEE-6A89-8145-AAB8-3E88B06A2832}"/>
              </a:ext>
            </a:extLst>
          </p:cNvPr>
          <p:cNvSpPr>
            <a:spLocks noGrp="1"/>
          </p:cNvSpPr>
          <p:nvPr>
            <p:ph type="ftr" sz="quarter" idx="11"/>
          </p:nvPr>
        </p:nvSpPr>
        <p:spPr/>
        <p:txBody>
          <a:bodyPr/>
          <a:lstStyle/>
          <a:p>
            <a:r>
              <a:rPr lang="en-US" dirty="0"/>
              <a:t>©StudioNorth 2018</a:t>
            </a:r>
          </a:p>
        </p:txBody>
      </p:sp>
      <p:sp>
        <p:nvSpPr>
          <p:cNvPr id="6" name="Slide Number Placeholder 5">
            <a:extLst>
              <a:ext uri="{FF2B5EF4-FFF2-40B4-BE49-F238E27FC236}">
                <a16:creationId xmlns:a16="http://schemas.microsoft.com/office/drawing/2014/main" id="{1EE2993B-BB65-F04C-89F1-F2E17C86770E}"/>
              </a:ext>
            </a:extLst>
          </p:cNvPr>
          <p:cNvSpPr>
            <a:spLocks noGrp="1"/>
          </p:cNvSpPr>
          <p:nvPr>
            <p:ph type="sldNum" sz="quarter" idx="12"/>
          </p:nvPr>
        </p:nvSpPr>
        <p:spPr/>
        <p:txBody>
          <a:bodyPr/>
          <a:lstStyle/>
          <a:p>
            <a:fld id="{704AEDC2-854B-5143-AE8F-E1CC5A88488D}" type="slidenum">
              <a:rPr lang="en-US" smtClean="0"/>
              <a:t>‹#›</a:t>
            </a:fld>
            <a:endParaRPr lang="en-US"/>
          </a:p>
        </p:txBody>
      </p:sp>
      <p:pic>
        <p:nvPicPr>
          <p:cNvPr id="7" name="Picture 6">
            <a:extLst>
              <a:ext uri="{FF2B5EF4-FFF2-40B4-BE49-F238E27FC236}">
                <a16:creationId xmlns:a16="http://schemas.microsoft.com/office/drawing/2014/main" id="{E870C264-430C-DC43-8395-4E0A60F97BDE}"/>
              </a:ext>
            </a:extLst>
          </p:cNvPr>
          <p:cNvPicPr>
            <a:picLocks noChangeAspect="1"/>
          </p:cNvPicPr>
          <p:nvPr userDrawn="1"/>
        </p:nvPicPr>
        <p:blipFill>
          <a:blip r:embed="rId2"/>
          <a:stretch>
            <a:fillRect/>
          </a:stretch>
        </p:blipFill>
        <p:spPr>
          <a:xfrm>
            <a:off x="1481723" y="2604714"/>
            <a:ext cx="1648572" cy="1648572"/>
          </a:xfrm>
          <a:prstGeom prst="rect">
            <a:avLst/>
          </a:prstGeom>
        </p:spPr>
      </p:pic>
    </p:spTree>
    <p:extLst>
      <p:ext uri="{BB962C8B-B14F-4D97-AF65-F5344CB8AC3E}">
        <p14:creationId xmlns:p14="http://schemas.microsoft.com/office/powerpoint/2010/main" val="2285795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Section Head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4F4AE4-9F58-6249-8819-91CF93AE4A17}"/>
              </a:ext>
            </a:extLst>
          </p:cNvPr>
          <p:cNvPicPr>
            <a:picLocks noChangeAspect="1"/>
          </p:cNvPicPr>
          <p:nvPr userDrawn="1"/>
        </p:nvPicPr>
        <p:blipFill>
          <a:blip r:embed="rId2">
            <a:alphaModFix amt="10000"/>
          </a:blip>
          <a:stretch>
            <a:fillRect/>
          </a:stretch>
        </p:blipFill>
        <p:spPr>
          <a:xfrm>
            <a:off x="2447843" y="-1210719"/>
            <a:ext cx="12167400" cy="9125550"/>
          </a:xfrm>
          <a:prstGeom prst="rect">
            <a:avLst/>
          </a:prstGeom>
        </p:spPr>
      </p:pic>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998483"/>
            <a:ext cx="10515600" cy="3846786"/>
          </a:xfrm>
        </p:spPr>
        <p:txBody>
          <a:bodyPr anchor="b">
            <a:normAutofit/>
          </a:bodyPr>
          <a:lstStyle>
            <a:lvl1pPr>
              <a:spcAft>
                <a:spcPts val="600"/>
              </a:spcAft>
              <a:defRPr sz="4500" spc="-100" baseline="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076511"/>
            <a:ext cx="10515600" cy="10131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2/4/2020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2" name="Picture 11">
            <a:extLst>
              <a:ext uri="{FF2B5EF4-FFF2-40B4-BE49-F238E27FC236}">
                <a16:creationId xmlns:a16="http://schemas.microsoft.com/office/drawing/2014/main" id="{2D74FB2F-867F-C44E-9C66-907064DCD10A}"/>
              </a:ext>
            </a:extLst>
          </p:cNvPr>
          <p:cNvPicPr>
            <a:picLocks noChangeAspect="1"/>
          </p:cNvPicPr>
          <p:nvPr userDrawn="1"/>
        </p:nvPicPr>
        <p:blipFill>
          <a:blip r:embed="rId3"/>
          <a:stretch>
            <a:fillRect/>
          </a:stretch>
        </p:blipFill>
        <p:spPr>
          <a:xfrm>
            <a:off x="6860947" y="354713"/>
            <a:ext cx="4486503" cy="403785"/>
          </a:xfrm>
          <a:prstGeom prst="rect">
            <a:avLst/>
          </a:prstGeom>
        </p:spPr>
      </p:pic>
    </p:spTree>
    <p:extLst>
      <p:ext uri="{BB962C8B-B14F-4D97-AF65-F5344CB8AC3E}">
        <p14:creationId xmlns:p14="http://schemas.microsoft.com/office/powerpoint/2010/main" val="2411891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546552"/>
            <a:ext cx="10515600" cy="4298731"/>
          </a:xfrm>
        </p:spPr>
        <p:txBody>
          <a:bodyPr anchor="b">
            <a:normAutofit/>
          </a:bodyPr>
          <a:lstStyle>
            <a:lvl1pPr>
              <a:spcAft>
                <a:spcPts val="600"/>
              </a:spcAft>
              <a:defRPr sz="4800" kern="2400" spc="-10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076511"/>
            <a:ext cx="10515600" cy="10131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2/4/2020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0" name="Picture 9">
            <a:extLst>
              <a:ext uri="{FF2B5EF4-FFF2-40B4-BE49-F238E27FC236}">
                <a16:creationId xmlns:a16="http://schemas.microsoft.com/office/drawing/2014/main" id="{CD4F4AE4-9F58-6249-8819-91CF93AE4A17}"/>
              </a:ext>
            </a:extLst>
          </p:cNvPr>
          <p:cNvPicPr>
            <a:picLocks noChangeAspect="1"/>
          </p:cNvPicPr>
          <p:nvPr userDrawn="1"/>
        </p:nvPicPr>
        <p:blipFill>
          <a:blip r:embed="rId2">
            <a:alphaModFix amt="10000"/>
          </a:blip>
          <a:stretch>
            <a:fillRect/>
          </a:stretch>
        </p:blipFill>
        <p:spPr>
          <a:xfrm>
            <a:off x="2447843" y="-1210719"/>
            <a:ext cx="12167400" cy="9125550"/>
          </a:xfrm>
          <a:prstGeom prst="rect">
            <a:avLst/>
          </a:prstGeom>
        </p:spPr>
      </p:pic>
    </p:spTree>
    <p:extLst>
      <p:ext uri="{BB962C8B-B14F-4D97-AF65-F5344CB8AC3E}">
        <p14:creationId xmlns:p14="http://schemas.microsoft.com/office/powerpoint/2010/main" val="3221255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546552"/>
            <a:ext cx="10515600" cy="4298731"/>
          </a:xfrm>
        </p:spPr>
        <p:txBody>
          <a:bodyPr anchor="b">
            <a:normAutofit/>
          </a:bodyPr>
          <a:lstStyle>
            <a:lvl1pPr>
              <a:spcAft>
                <a:spcPts val="600"/>
              </a:spcAft>
              <a:defRPr sz="4800" spc="-10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076511"/>
            <a:ext cx="10515600" cy="10131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2/4/2020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1" name="Picture 10">
            <a:extLst>
              <a:ext uri="{FF2B5EF4-FFF2-40B4-BE49-F238E27FC236}">
                <a16:creationId xmlns:a16="http://schemas.microsoft.com/office/drawing/2014/main" id="{CD4F4AE4-9F58-6249-8819-91CF93AE4A17}"/>
              </a:ext>
            </a:extLst>
          </p:cNvPr>
          <p:cNvPicPr>
            <a:picLocks noChangeAspect="1"/>
          </p:cNvPicPr>
          <p:nvPr userDrawn="1"/>
        </p:nvPicPr>
        <p:blipFill>
          <a:blip r:embed="rId2">
            <a:alphaModFix amt="10000"/>
          </a:blip>
          <a:stretch>
            <a:fillRect/>
          </a:stretch>
        </p:blipFill>
        <p:spPr>
          <a:xfrm>
            <a:off x="2447843" y="-1210719"/>
            <a:ext cx="12167400" cy="9125550"/>
          </a:xfrm>
          <a:prstGeom prst="rect">
            <a:avLst/>
          </a:prstGeom>
        </p:spPr>
      </p:pic>
    </p:spTree>
    <p:extLst>
      <p:ext uri="{BB962C8B-B14F-4D97-AF65-F5344CB8AC3E}">
        <p14:creationId xmlns:p14="http://schemas.microsoft.com/office/powerpoint/2010/main" val="288434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FC18FE-1CDD-B84E-B021-DE96FEB5DA66}"/>
              </a:ext>
            </a:extLst>
          </p:cNvPr>
          <p:cNvSpPr/>
          <p:nvPr userDrawn="1"/>
        </p:nvSpPr>
        <p:spPr>
          <a:xfrm>
            <a:off x="0" y="893378"/>
            <a:ext cx="12192000" cy="5964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1709742"/>
            <a:ext cx="10515600" cy="3645721"/>
          </a:xfrm>
        </p:spPr>
        <p:txBody>
          <a:bodyPr anchor="b">
            <a:normAutofit/>
          </a:bodyPr>
          <a:lstStyle>
            <a:lvl1pPr>
              <a:defRPr sz="4500" spc="-1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451370"/>
            <a:ext cx="10515600" cy="941388"/>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2/4/2020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2" name="Picture 11">
            <a:extLst>
              <a:ext uri="{FF2B5EF4-FFF2-40B4-BE49-F238E27FC236}">
                <a16:creationId xmlns:a16="http://schemas.microsoft.com/office/drawing/2014/main" id="{2D74FB2F-867F-C44E-9C66-907064DCD10A}"/>
              </a:ext>
            </a:extLst>
          </p:cNvPr>
          <p:cNvPicPr>
            <a:picLocks noChangeAspect="1"/>
          </p:cNvPicPr>
          <p:nvPr userDrawn="1"/>
        </p:nvPicPr>
        <p:blipFill>
          <a:blip r:embed="rId2"/>
          <a:stretch>
            <a:fillRect/>
          </a:stretch>
        </p:blipFill>
        <p:spPr>
          <a:xfrm>
            <a:off x="7527526" y="285105"/>
            <a:ext cx="3819924" cy="343793"/>
          </a:xfrm>
          <a:prstGeom prst="rect">
            <a:avLst/>
          </a:prstGeom>
        </p:spPr>
      </p:pic>
    </p:spTree>
    <p:extLst>
      <p:ext uri="{BB962C8B-B14F-4D97-AF65-F5344CB8AC3E}">
        <p14:creationId xmlns:p14="http://schemas.microsoft.com/office/powerpoint/2010/main" val="3385972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3_Section Header 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8B054A6-0EC4-AB40-AF75-5D4F1A746145}"/>
              </a:ext>
            </a:extLst>
          </p:cNvPr>
          <p:cNvSpPr/>
          <p:nvPr userDrawn="1"/>
        </p:nvSpPr>
        <p:spPr>
          <a:xfrm>
            <a:off x="0" y="1"/>
            <a:ext cx="12192000" cy="6883434"/>
          </a:xfrm>
          <a:custGeom>
            <a:avLst/>
            <a:gdLst>
              <a:gd name="connsiteX0" fmla="*/ 2 w 12192000"/>
              <a:gd name="connsiteY0" fmla="*/ 0 h 6883434"/>
              <a:gd name="connsiteX1" fmla="*/ 11994378 w 12192000"/>
              <a:gd name="connsiteY1" fmla="*/ 1964925 h 6883434"/>
              <a:gd name="connsiteX2" fmla="*/ 12192000 w 12192000"/>
              <a:gd name="connsiteY2" fmla="*/ 2034531 h 6883434"/>
              <a:gd name="connsiteX3" fmla="*/ 12192000 w 12192000"/>
              <a:gd name="connsiteY3" fmla="*/ 6883434 h 6883434"/>
              <a:gd name="connsiteX4" fmla="*/ 0 w 12192000"/>
              <a:gd name="connsiteY4" fmla="*/ 6883434 h 6883434"/>
              <a:gd name="connsiteX5" fmla="*/ 0 w 12192000"/>
              <a:gd name="connsiteY5" fmla="*/ 0 h 68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83434">
                <a:moveTo>
                  <a:pt x="2" y="0"/>
                </a:moveTo>
                <a:cubicBezTo>
                  <a:pt x="4195328" y="0"/>
                  <a:pt x="8229304" y="690825"/>
                  <a:pt x="11994378" y="1964925"/>
                </a:cubicBezTo>
                <a:lnTo>
                  <a:pt x="12192000" y="2034531"/>
                </a:lnTo>
                <a:lnTo>
                  <a:pt x="12192000" y="6883434"/>
                </a:lnTo>
                <a:lnTo>
                  <a:pt x="0" y="688343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1709742"/>
            <a:ext cx="10515600" cy="3645721"/>
          </a:xfrm>
        </p:spPr>
        <p:txBody>
          <a:bodyPr anchor="b">
            <a:normAutofit/>
          </a:bodyPr>
          <a:lstStyle>
            <a:lvl1pPr>
              <a:defRPr sz="4500" spc="-1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451370"/>
            <a:ext cx="10515600" cy="941388"/>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2/4/2020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F500435-5994-EA4B-A84F-4DB11241E5F3}"/>
              </a:ext>
            </a:extLst>
          </p:cNvPr>
          <p:cNvPicPr>
            <a:picLocks noChangeAspect="1"/>
          </p:cNvPicPr>
          <p:nvPr userDrawn="1"/>
        </p:nvPicPr>
        <p:blipFill rotWithShape="1">
          <a:blip r:embed="rId2"/>
          <a:srcRect b="21837"/>
          <a:stretch/>
        </p:blipFill>
        <p:spPr>
          <a:xfrm>
            <a:off x="9066417" y="413908"/>
            <a:ext cx="2235552" cy="539067"/>
          </a:xfrm>
          <a:prstGeom prst="rect">
            <a:avLst/>
          </a:prstGeom>
        </p:spPr>
      </p:pic>
    </p:spTree>
    <p:extLst>
      <p:ext uri="{BB962C8B-B14F-4D97-AF65-F5344CB8AC3E}">
        <p14:creationId xmlns:p14="http://schemas.microsoft.com/office/powerpoint/2010/main" val="2036596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A5DEAB-54E5-904D-BC37-E9F5C10F863D}"/>
              </a:ext>
            </a:extLst>
          </p:cNvPr>
          <p:cNvSpPr/>
          <p:nvPr userDrawn="1"/>
        </p:nvSpPr>
        <p:spPr>
          <a:xfrm>
            <a:off x="4654304" y="-2"/>
            <a:ext cx="753770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a:extLst>
              <a:ext uri="{FF2B5EF4-FFF2-40B4-BE49-F238E27FC236}">
                <a16:creationId xmlns:a16="http://schemas.microsoft.com/office/drawing/2014/main" id="{BD2A170E-BA4C-DA48-AD73-9821524D7117}"/>
              </a:ext>
            </a:extLst>
          </p:cNvPr>
          <p:cNvSpPr>
            <a:spLocks noGrp="1"/>
          </p:cNvSpPr>
          <p:nvPr>
            <p:ph type="pic" idx="1"/>
          </p:nvPr>
        </p:nvSpPr>
        <p:spPr>
          <a:xfrm>
            <a:off x="9" y="0"/>
            <a:ext cx="465429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Slide Number Placeholder 6">
            <a:extLst>
              <a:ext uri="{FF2B5EF4-FFF2-40B4-BE49-F238E27FC236}">
                <a16:creationId xmlns:a16="http://schemas.microsoft.com/office/drawing/2014/main" id="{0CEF2BE1-F5C3-6A43-A81D-BB91638831A6}"/>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Title 1">
            <a:extLst>
              <a:ext uri="{FF2B5EF4-FFF2-40B4-BE49-F238E27FC236}">
                <a16:creationId xmlns:a16="http://schemas.microsoft.com/office/drawing/2014/main" id="{6C61F04F-B690-754A-BBBF-9E9392EA142A}"/>
              </a:ext>
            </a:extLst>
          </p:cNvPr>
          <p:cNvSpPr>
            <a:spLocks noGrp="1"/>
          </p:cNvSpPr>
          <p:nvPr>
            <p:ph type="title"/>
          </p:nvPr>
        </p:nvSpPr>
        <p:spPr>
          <a:xfrm>
            <a:off x="5334001" y="692331"/>
            <a:ext cx="6151419" cy="2022972"/>
          </a:xfrm>
          <a:prstGeom prst="rect">
            <a:avLst/>
          </a:prstGeom>
        </p:spPr>
        <p:txBody>
          <a:bodyPr lIns="91440" tIns="45720" rIns="91440" bIns="45720" anchor="b">
            <a:normAutofit/>
          </a:bodyPr>
          <a:lstStyle>
            <a:lvl1pPr algn="l">
              <a:defRPr sz="300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F422D7B1-FFD8-1E46-9934-E7D98FDE47A8}"/>
              </a:ext>
            </a:extLst>
          </p:cNvPr>
          <p:cNvSpPr>
            <a:spLocks noGrp="1"/>
          </p:cNvSpPr>
          <p:nvPr>
            <p:ph idx="13"/>
          </p:nvPr>
        </p:nvSpPr>
        <p:spPr>
          <a:xfrm>
            <a:off x="5334008" y="2985593"/>
            <a:ext cx="6151417" cy="1729961"/>
          </a:xfrm>
          <a:prstGeom prst="rect">
            <a:avLst/>
          </a:prstGeom>
        </p:spPr>
        <p:txBody>
          <a:bodyPr vert="horz" wrap="square" lIns="0" tIns="0" rIns="0" bIns="0" anchor="t" anchorCtr="0">
            <a:spAutoFit/>
          </a:bodyPr>
          <a:lstStyle>
            <a:lvl1pPr marL="91440" indent="0">
              <a:lnSpc>
                <a:spcPts val="2220"/>
              </a:lnSpc>
              <a:spcBef>
                <a:spcPts val="600"/>
              </a:spcBef>
              <a:buNone/>
              <a:defRPr sz="1800">
                <a:solidFill>
                  <a:schemeClr val="bg1"/>
                </a:solidFill>
              </a:defRPr>
            </a:lvl1pPr>
            <a:lvl2pPr marL="91440" indent="0">
              <a:lnSpc>
                <a:spcPts val="2220"/>
              </a:lnSpc>
              <a:spcBef>
                <a:spcPts val="600"/>
              </a:spcBef>
              <a:buNone/>
              <a:defRPr sz="1800">
                <a:solidFill>
                  <a:schemeClr val="bg1"/>
                </a:solidFill>
              </a:defRPr>
            </a:lvl2pPr>
            <a:lvl3pPr marL="91440" indent="0">
              <a:lnSpc>
                <a:spcPts val="2220"/>
              </a:lnSpc>
              <a:spcBef>
                <a:spcPts val="600"/>
              </a:spcBef>
              <a:buNone/>
              <a:defRPr sz="1800">
                <a:solidFill>
                  <a:schemeClr val="bg1"/>
                </a:solidFill>
              </a:defRPr>
            </a:lvl3pPr>
            <a:lvl4pPr marL="91440" indent="0">
              <a:lnSpc>
                <a:spcPts val="2220"/>
              </a:lnSpc>
              <a:spcBef>
                <a:spcPts val="600"/>
              </a:spcBef>
              <a:buNone/>
              <a:defRPr sz="1800">
                <a:solidFill>
                  <a:schemeClr val="bg1"/>
                </a:solidFill>
              </a:defRPr>
            </a:lvl4pPr>
            <a:lvl5pPr marL="91440" indent="0">
              <a:lnSpc>
                <a:spcPts val="2220"/>
              </a:lnSpc>
              <a:spcBef>
                <a:spcPts val="600"/>
              </a:spcBef>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1067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D67F5-7FCA-A24C-ADD0-EF5CF21AD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029356-346B-4A4E-A36D-6DCB96B10443}"/>
              </a:ext>
            </a:extLst>
          </p:cNvPr>
          <p:cNvSpPr>
            <a:spLocks noGrp="1"/>
          </p:cNvSpPr>
          <p:nvPr>
            <p:ph sz="half" idx="2"/>
          </p:nvPr>
        </p:nvSpPr>
        <p:spPr>
          <a:xfrm>
            <a:off x="645268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1BEF8-5C2C-B94B-AD1F-1A81D2AECD1B}"/>
              </a:ext>
            </a:extLst>
          </p:cNvPr>
          <p:cNvSpPr>
            <a:spLocks noGrp="1"/>
          </p:cNvSpPr>
          <p:nvPr>
            <p:ph type="dt" sz="half" idx="10"/>
          </p:nvPr>
        </p:nvSpPr>
        <p:spPr/>
        <p:txBody>
          <a:bodyPr/>
          <a:lstStyle/>
          <a:p>
            <a:fld id="{AFECC0E5-624F-8F47-9E04-0D74E89DCFC4}" type="datetime1">
              <a:rPr lang="en-US" smtClean="0"/>
              <a:t>2/4/2020</a:t>
            </a:fld>
            <a:endParaRPr lang="en-US"/>
          </a:p>
        </p:txBody>
      </p:sp>
      <p:sp>
        <p:nvSpPr>
          <p:cNvPr id="6" name="Footer Placeholder 5">
            <a:extLst>
              <a:ext uri="{FF2B5EF4-FFF2-40B4-BE49-F238E27FC236}">
                <a16:creationId xmlns:a16="http://schemas.microsoft.com/office/drawing/2014/main" id="{5166FA12-C676-8640-AA6D-297134FC7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25E77-B166-4F43-95AE-4AF60EE0F734}"/>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1694273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673DB6-67D2-FA4C-BAE2-3A23E2A9F83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5AD392-DD30-6148-9D92-C5A1DAF6104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031AF5-AC8D-4A4B-A883-12A3789CAEC9}"/>
              </a:ext>
            </a:extLst>
          </p:cNvPr>
          <p:cNvSpPr>
            <a:spLocks noGrp="1"/>
          </p:cNvSpPr>
          <p:nvPr>
            <p:ph type="body" sz="quarter" idx="3"/>
          </p:nvPr>
        </p:nvSpPr>
        <p:spPr>
          <a:xfrm>
            <a:off x="643111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F17E0-5610-0B4A-A55C-56044FB0752B}"/>
              </a:ext>
            </a:extLst>
          </p:cNvPr>
          <p:cNvSpPr>
            <a:spLocks noGrp="1"/>
          </p:cNvSpPr>
          <p:nvPr>
            <p:ph sz="quarter" idx="4"/>
          </p:nvPr>
        </p:nvSpPr>
        <p:spPr>
          <a:xfrm>
            <a:off x="643111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8F7A8E-9AA5-0B44-8536-1EEDE954812B}"/>
              </a:ext>
            </a:extLst>
          </p:cNvPr>
          <p:cNvSpPr>
            <a:spLocks noGrp="1"/>
          </p:cNvSpPr>
          <p:nvPr>
            <p:ph type="dt" sz="half" idx="10"/>
          </p:nvPr>
        </p:nvSpPr>
        <p:spPr/>
        <p:txBody>
          <a:bodyPr/>
          <a:lstStyle/>
          <a:p>
            <a:fld id="{277EA09C-4C59-F24E-B9DB-44212F35B766}" type="datetime1">
              <a:rPr lang="en-US" smtClean="0"/>
              <a:t>2/4/2020</a:t>
            </a:fld>
            <a:endParaRPr lang="en-US"/>
          </a:p>
        </p:txBody>
      </p:sp>
      <p:sp>
        <p:nvSpPr>
          <p:cNvPr id="8" name="Footer Placeholder 7">
            <a:extLst>
              <a:ext uri="{FF2B5EF4-FFF2-40B4-BE49-F238E27FC236}">
                <a16:creationId xmlns:a16="http://schemas.microsoft.com/office/drawing/2014/main" id="{EB5A1EC0-0440-D442-BADC-0D9A8499F0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6540D9-DC8B-884F-A797-8DDCD7234157}"/>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3"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pic>
        <p:nvPicPr>
          <p:cNvPr id="14" name="Picture 13">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312314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C84BCD1-93F8-F24E-87C9-2646BF891526}"/>
              </a:ext>
            </a:extLst>
          </p:cNvPr>
          <p:cNvSpPr>
            <a:spLocks noGrp="1"/>
          </p:cNvSpPr>
          <p:nvPr>
            <p:ph type="dt" sz="half" idx="10"/>
          </p:nvPr>
        </p:nvSpPr>
        <p:spPr/>
        <p:txBody>
          <a:bodyPr/>
          <a:lstStyle/>
          <a:p>
            <a:fld id="{53E83EAF-8769-7848-AE84-21D0D8EB34CE}" type="datetime1">
              <a:rPr lang="en-US" smtClean="0"/>
              <a:t>2/4/2020</a:t>
            </a:fld>
            <a:endParaRPr lang="en-US"/>
          </a:p>
        </p:txBody>
      </p:sp>
      <p:sp>
        <p:nvSpPr>
          <p:cNvPr id="4" name="Footer Placeholder 3">
            <a:extLst>
              <a:ext uri="{FF2B5EF4-FFF2-40B4-BE49-F238E27FC236}">
                <a16:creationId xmlns:a16="http://schemas.microsoft.com/office/drawing/2014/main" id="{3884AB7B-5D53-7744-912B-1D8A5FACA8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9A1CE5-C7B4-4347-B77A-D3E60CAC3B56}"/>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pic>
        <p:nvPicPr>
          <p:cNvPr id="10" name="Picture 9">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687090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F00EE-5A8B-BB41-8EEF-5771EFE8D216}"/>
              </a:ext>
            </a:extLst>
          </p:cNvPr>
          <p:cNvSpPr>
            <a:spLocks noGrp="1"/>
          </p:cNvSpPr>
          <p:nvPr>
            <p:ph type="dt" sz="half" idx="10"/>
          </p:nvPr>
        </p:nvSpPr>
        <p:spPr/>
        <p:txBody>
          <a:bodyPr/>
          <a:lstStyle/>
          <a:p>
            <a:fld id="{7CEF2D14-D8A1-C24F-A5E0-412DC79A0216}" type="datetime1">
              <a:rPr lang="en-US" smtClean="0"/>
              <a:t>2/4/2020</a:t>
            </a:fld>
            <a:endParaRPr lang="en-US"/>
          </a:p>
        </p:txBody>
      </p:sp>
      <p:sp>
        <p:nvSpPr>
          <p:cNvPr id="3" name="Footer Placeholder 2">
            <a:extLst>
              <a:ext uri="{FF2B5EF4-FFF2-40B4-BE49-F238E27FC236}">
                <a16:creationId xmlns:a16="http://schemas.microsoft.com/office/drawing/2014/main" id="{7CF62EA7-53AB-564A-A43C-726733CE0B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ADEF9-4786-3C45-800D-92CAB42DA4E6}"/>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30547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77D27A-3E08-094A-99BC-2C26AFE2977A}"/>
              </a:ext>
            </a:extLst>
          </p:cNvPr>
          <p:cNvSpPr/>
          <p:nvPr userDrawn="1"/>
        </p:nvSpPr>
        <p:spPr>
          <a:xfrm>
            <a:off x="4654296" y="-2"/>
            <a:ext cx="7537704" cy="685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A9A644-5273-5B4A-B7DE-0BA996F9EA7F}"/>
              </a:ext>
            </a:extLst>
          </p:cNvPr>
          <p:cNvSpPr>
            <a:spLocks noGrp="1"/>
          </p:cNvSpPr>
          <p:nvPr>
            <p:ph type="title"/>
          </p:nvPr>
        </p:nvSpPr>
        <p:spPr>
          <a:xfrm>
            <a:off x="5333999" y="1979089"/>
            <a:ext cx="6151418" cy="736213"/>
          </a:xfrm>
          <a:prstGeom prst="rect">
            <a:avLst/>
          </a:prstGeom>
        </p:spPr>
        <p:txBody>
          <a:bodyPr lIns="0" tIns="0" rIns="0" bIns="0" anchor="b">
            <a:normAutofit/>
          </a:bodyPr>
          <a:lstStyle>
            <a:lvl1pPr algn="l">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828129-E0C6-0245-A842-95BC707DAFCD}"/>
              </a:ext>
            </a:extLst>
          </p:cNvPr>
          <p:cNvSpPr>
            <a:spLocks noGrp="1"/>
          </p:cNvSpPr>
          <p:nvPr>
            <p:ph idx="1"/>
          </p:nvPr>
        </p:nvSpPr>
        <p:spPr>
          <a:xfrm>
            <a:off x="5333998" y="2841889"/>
            <a:ext cx="6151417" cy="1708801"/>
          </a:xfrm>
          <a:prstGeom prst="rect">
            <a:avLst/>
          </a:prstGeom>
        </p:spPr>
        <p:txBody>
          <a:bodyPr vert="horz" wrap="square" lIns="0" tIns="0" rIns="0" bIns="0" anchor="t" anchorCtr="0">
            <a:spAutoFit/>
          </a:bodyPr>
          <a:lstStyle>
            <a:lvl1pPr marL="91440" indent="0">
              <a:lnSpc>
                <a:spcPts val="2220"/>
              </a:lnSpc>
              <a:spcBef>
                <a:spcPts val="600"/>
              </a:spcBef>
              <a:buNone/>
              <a:defRPr sz="1800">
                <a:solidFill>
                  <a:schemeClr val="bg1"/>
                </a:solidFill>
              </a:defRPr>
            </a:lvl1pPr>
            <a:lvl2pPr marL="91440" indent="0">
              <a:lnSpc>
                <a:spcPts val="2220"/>
              </a:lnSpc>
              <a:spcBef>
                <a:spcPts val="600"/>
              </a:spcBef>
              <a:buNone/>
              <a:defRPr sz="1800">
                <a:solidFill>
                  <a:schemeClr val="bg1"/>
                </a:solidFill>
              </a:defRPr>
            </a:lvl2pPr>
            <a:lvl3pPr marL="91440" indent="0">
              <a:lnSpc>
                <a:spcPts val="2220"/>
              </a:lnSpc>
              <a:spcBef>
                <a:spcPts val="600"/>
              </a:spcBef>
              <a:buNone/>
              <a:defRPr sz="1800">
                <a:solidFill>
                  <a:schemeClr val="bg1"/>
                </a:solidFill>
              </a:defRPr>
            </a:lvl3pPr>
            <a:lvl4pPr marL="91440" indent="0">
              <a:lnSpc>
                <a:spcPts val="2220"/>
              </a:lnSpc>
              <a:spcBef>
                <a:spcPts val="600"/>
              </a:spcBef>
              <a:buNone/>
              <a:defRPr sz="1800">
                <a:solidFill>
                  <a:schemeClr val="bg1"/>
                </a:solidFill>
              </a:defRPr>
            </a:lvl4pPr>
            <a:lvl5pPr marL="91440" indent="0">
              <a:lnSpc>
                <a:spcPts val="2220"/>
              </a:lnSpc>
              <a:spcBef>
                <a:spcPts val="600"/>
              </a:spcBef>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021EEB-A65C-E048-8A67-2C44972C796F}"/>
              </a:ext>
            </a:extLst>
          </p:cNvPr>
          <p:cNvSpPr>
            <a:spLocks noGrp="1"/>
          </p:cNvSpPr>
          <p:nvPr>
            <p:ph type="dt" sz="half" idx="10"/>
          </p:nvPr>
        </p:nvSpPr>
        <p:spPr/>
        <p:txBody>
          <a:bodyPr/>
          <a:lstStyle/>
          <a:p>
            <a:fld id="{423DE84D-96A5-7049-BFE9-76E71E6F8665}" type="datetime1">
              <a:rPr lang="en-US" smtClean="0"/>
              <a:t>2/4/2020</a:t>
            </a:fld>
            <a:endParaRPr lang="en-US"/>
          </a:p>
        </p:txBody>
      </p:sp>
      <p:sp>
        <p:nvSpPr>
          <p:cNvPr id="5" name="Footer Placeholder 4">
            <a:extLst>
              <a:ext uri="{FF2B5EF4-FFF2-40B4-BE49-F238E27FC236}">
                <a16:creationId xmlns:a16="http://schemas.microsoft.com/office/drawing/2014/main" id="{08587AEE-6A89-8145-AAB8-3E88B06A2832}"/>
              </a:ext>
            </a:extLst>
          </p:cNvPr>
          <p:cNvSpPr>
            <a:spLocks noGrp="1"/>
          </p:cNvSpPr>
          <p:nvPr>
            <p:ph type="ftr" sz="quarter" idx="11"/>
          </p:nvPr>
        </p:nvSpPr>
        <p:spPr/>
        <p:txBody>
          <a:bodyPr/>
          <a:lstStyle/>
          <a:p>
            <a:r>
              <a:rPr lang="en-US" dirty="0"/>
              <a:t>©StudioNorth 2018</a:t>
            </a:r>
          </a:p>
        </p:txBody>
      </p:sp>
      <p:sp>
        <p:nvSpPr>
          <p:cNvPr id="6" name="Slide Number Placeholder 5">
            <a:extLst>
              <a:ext uri="{FF2B5EF4-FFF2-40B4-BE49-F238E27FC236}">
                <a16:creationId xmlns:a16="http://schemas.microsoft.com/office/drawing/2014/main" id="{1EE2993B-BB65-F04C-89F1-F2E17C86770E}"/>
              </a:ext>
            </a:extLst>
          </p:cNvPr>
          <p:cNvSpPr>
            <a:spLocks noGrp="1"/>
          </p:cNvSpPr>
          <p:nvPr>
            <p:ph type="sldNum" sz="quarter" idx="12"/>
          </p:nvPr>
        </p:nvSpPr>
        <p:spPr/>
        <p:txBody>
          <a:bodyPr/>
          <a:lstStyle/>
          <a:p>
            <a:fld id="{704AEDC2-854B-5143-AE8F-E1CC5A88488D}" type="slidenum">
              <a:rPr lang="en-US" smtClean="0"/>
              <a:t>‹#›</a:t>
            </a:fld>
            <a:endParaRPr lang="en-US"/>
          </a:p>
        </p:txBody>
      </p:sp>
    </p:spTree>
    <p:extLst>
      <p:ext uri="{BB962C8B-B14F-4D97-AF65-F5344CB8AC3E}">
        <p14:creationId xmlns:p14="http://schemas.microsoft.com/office/powerpoint/2010/main" val="4133017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72-DEE3-EF4C-AE7E-4A94F2855F0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3949CC2-7EC3-A447-A709-04960CD2205F}"/>
              </a:ext>
            </a:extLst>
          </p:cNvPr>
          <p:cNvSpPr>
            <a:spLocks noGrp="1"/>
          </p:cNvSpPr>
          <p:nvPr>
            <p:ph idx="1"/>
          </p:nvPr>
        </p:nvSpPr>
        <p:spPr>
          <a:xfrm>
            <a:off x="5183188" y="987439"/>
            <a:ext cx="6172200" cy="4873625"/>
          </a:xfrm>
        </p:spPr>
        <p:txBody>
          <a:bodyPr/>
          <a:lstStyle>
            <a:lvl1pPr>
              <a:defRPr sz="2800"/>
            </a:lvl1pPr>
            <a:lvl2pPr>
              <a:defRPr sz="2500"/>
            </a:lvl2pPr>
            <a:lvl3pPr>
              <a:defRPr sz="22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7260F28-B2F8-0C47-ACAA-79BE2065C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76D7578-E4E5-114E-969E-31E195D45440}"/>
              </a:ext>
            </a:extLst>
          </p:cNvPr>
          <p:cNvSpPr>
            <a:spLocks noGrp="1"/>
          </p:cNvSpPr>
          <p:nvPr>
            <p:ph type="dt" sz="half" idx="10"/>
          </p:nvPr>
        </p:nvSpPr>
        <p:spPr/>
        <p:txBody>
          <a:bodyPr/>
          <a:lstStyle/>
          <a:p>
            <a:fld id="{1099CD39-95E0-D74D-9546-B5998EC39486}" type="datetime1">
              <a:rPr lang="en-US" smtClean="0"/>
              <a:t>2/4/2020</a:t>
            </a:fld>
            <a:endParaRPr lang="en-US"/>
          </a:p>
        </p:txBody>
      </p:sp>
      <p:sp>
        <p:nvSpPr>
          <p:cNvPr id="6" name="Footer Placeholder 5">
            <a:extLst>
              <a:ext uri="{FF2B5EF4-FFF2-40B4-BE49-F238E27FC236}">
                <a16:creationId xmlns:a16="http://schemas.microsoft.com/office/drawing/2014/main" id="{41D79A12-E11B-1B40-9BE0-C86DD9C7F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12C80-340B-FA4F-8BC2-170AB2A79875}"/>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24955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A073-351D-C243-BF41-155F95FBE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A170E-BA4C-DA48-AD73-9821524D7117}"/>
              </a:ext>
            </a:extLst>
          </p:cNvPr>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a:extLst>
              <a:ext uri="{FF2B5EF4-FFF2-40B4-BE49-F238E27FC236}">
                <a16:creationId xmlns:a16="http://schemas.microsoft.com/office/drawing/2014/main" id="{6E8590DE-DB23-6449-9B18-56C1F013D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409D8-334D-604B-8923-8AEB98C78343}"/>
              </a:ext>
            </a:extLst>
          </p:cNvPr>
          <p:cNvSpPr>
            <a:spLocks noGrp="1"/>
          </p:cNvSpPr>
          <p:nvPr>
            <p:ph type="dt" sz="half" idx="10"/>
          </p:nvPr>
        </p:nvSpPr>
        <p:spPr/>
        <p:txBody>
          <a:bodyPr/>
          <a:lstStyle/>
          <a:p>
            <a:fld id="{CB79FB89-3A4B-5847-8685-96E4DA7742A0}" type="datetime1">
              <a:rPr lang="en-US" smtClean="0"/>
              <a:t>2/4/2020</a:t>
            </a:fld>
            <a:endParaRPr lang="en-US"/>
          </a:p>
        </p:txBody>
      </p:sp>
      <p:sp>
        <p:nvSpPr>
          <p:cNvPr id="6" name="Footer Placeholder 5">
            <a:extLst>
              <a:ext uri="{FF2B5EF4-FFF2-40B4-BE49-F238E27FC236}">
                <a16:creationId xmlns:a16="http://schemas.microsoft.com/office/drawing/2014/main" id="{FC26EBB4-2E33-5341-BCDE-190D70BB8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F2BE1-F5C3-6A43-A81D-BB91638831A6}"/>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1896010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18213"/>
            <a:ext cx="10972800" cy="628040"/>
          </a:xfrm>
        </p:spPr>
        <p:txBody>
          <a:bodyPr/>
          <a:lstStyle/>
          <a:p>
            <a:r>
              <a:rPr lang="en-US"/>
              <a:t>Click to edit Master title style</a:t>
            </a:r>
          </a:p>
        </p:txBody>
      </p:sp>
      <p:sp>
        <p:nvSpPr>
          <p:cNvPr id="3" name="Content Placeholder 2"/>
          <p:cNvSpPr>
            <a:spLocks noGrp="1"/>
          </p:cNvSpPr>
          <p:nvPr>
            <p:ph sz="half" idx="1"/>
          </p:nvPr>
        </p:nvSpPr>
        <p:spPr>
          <a:xfrm>
            <a:off x="609600"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6867"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47294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866E6B-7436-1148-99A1-6B24DDD99C0E}"/>
              </a:ext>
            </a:extLst>
          </p:cNvPr>
          <p:cNvSpPr/>
          <p:nvPr userDrawn="1"/>
        </p:nvSpPr>
        <p:spPr>
          <a:xfrm>
            <a:off x="0" y="6488668"/>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41C54-414D-E145-8684-7475B6C66D22}"/>
              </a:ext>
            </a:extLst>
          </p:cNvPr>
          <p:cNvSpPr>
            <a:spLocks noGrp="1"/>
          </p:cNvSpPr>
          <p:nvPr>
            <p:ph type="ctrTitle"/>
          </p:nvPr>
        </p:nvSpPr>
        <p:spPr>
          <a:xfrm>
            <a:off x="1524000" y="1122363"/>
            <a:ext cx="9144000" cy="2387600"/>
          </a:xfrm>
          <a:prstGeom prst="rect">
            <a:avLst/>
          </a:prstGeom>
        </p:spPr>
        <p:txBody>
          <a:bodyPr anchor="b"/>
          <a:lstStyle>
            <a:lvl1pPr algn="l">
              <a:defRPr sz="600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0668DDD-F8FE-1A4A-95E8-D6A21B28C512}"/>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E77C60F8-7CDF-F643-A3E7-648AFECFDB42}"/>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11" name="Footer Placeholder 10">
            <a:extLst>
              <a:ext uri="{FF2B5EF4-FFF2-40B4-BE49-F238E27FC236}">
                <a16:creationId xmlns:a16="http://schemas.microsoft.com/office/drawing/2014/main" id="{A69233B3-82C2-3B4E-86F6-BFE0E0F6FFB1}"/>
              </a:ext>
            </a:extLst>
          </p:cNvPr>
          <p:cNvSpPr>
            <a:spLocks noGrp="1"/>
          </p:cNvSpPr>
          <p:nvPr>
            <p:ph type="ftr" sz="quarter" idx="11"/>
          </p:nvPr>
        </p:nvSpPr>
        <p:spPr/>
        <p:txBody>
          <a:bodyPr/>
          <a:lstStyle/>
          <a:p>
            <a:r>
              <a:rPr lang="en-US"/>
              <a:t>©StudioNorth 2018</a:t>
            </a:r>
            <a:endParaRPr lang="en-US" dirty="0"/>
          </a:p>
        </p:txBody>
      </p:sp>
      <p:sp>
        <p:nvSpPr>
          <p:cNvPr id="12" name="Slide Number Placeholder 11">
            <a:extLst>
              <a:ext uri="{FF2B5EF4-FFF2-40B4-BE49-F238E27FC236}">
                <a16:creationId xmlns:a16="http://schemas.microsoft.com/office/drawing/2014/main" id="{A176F973-091C-4548-83DE-74B1A76EF872}"/>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54448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91F0EE-81BF-BE41-A78A-053D3DE575DF}"/>
              </a:ext>
            </a:extLst>
          </p:cNvPr>
          <p:cNvSpPr/>
          <p:nvPr userDrawn="1"/>
        </p:nvSpPr>
        <p:spPr>
          <a:xfrm>
            <a:off x="0" y="6488668"/>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C9F86-23F9-5641-B93F-8EEBBF9AAFCF}"/>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78CA47C1-3E3B-6848-B12A-7EB1C70227B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7">
            <a:extLst>
              <a:ext uri="{FF2B5EF4-FFF2-40B4-BE49-F238E27FC236}">
                <a16:creationId xmlns:a16="http://schemas.microsoft.com/office/drawing/2014/main" id="{6E908494-DD18-7A4E-8A9C-BF8CC68FBEBE}"/>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9" name="Footer Placeholder 8">
            <a:extLst>
              <a:ext uri="{FF2B5EF4-FFF2-40B4-BE49-F238E27FC236}">
                <a16:creationId xmlns:a16="http://schemas.microsoft.com/office/drawing/2014/main" id="{5AF9F374-5ED6-7645-B02E-E31E683A531F}"/>
              </a:ext>
            </a:extLst>
          </p:cNvPr>
          <p:cNvSpPr>
            <a:spLocks noGrp="1"/>
          </p:cNvSpPr>
          <p:nvPr>
            <p:ph type="ftr" sz="quarter" idx="11"/>
          </p:nvPr>
        </p:nvSpPr>
        <p:spPr/>
        <p:txBody>
          <a:bodyPr/>
          <a:lstStyle/>
          <a:p>
            <a:r>
              <a:rPr lang="en-US"/>
              <a:t>©StudioNorth 2018</a:t>
            </a:r>
            <a:endParaRPr lang="en-US" dirty="0"/>
          </a:p>
        </p:txBody>
      </p:sp>
      <p:sp>
        <p:nvSpPr>
          <p:cNvPr id="10" name="Slide Number Placeholder 9">
            <a:extLst>
              <a:ext uri="{FF2B5EF4-FFF2-40B4-BE49-F238E27FC236}">
                <a16:creationId xmlns:a16="http://schemas.microsoft.com/office/drawing/2014/main" id="{874E7BBF-E057-2B43-BC3B-87D47231D06C}"/>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174458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AC93-5FFE-B34D-8B54-844A251C22E7}"/>
              </a:ext>
            </a:extLst>
          </p:cNvPr>
          <p:cNvSpPr>
            <a:spLocks noGrp="1"/>
          </p:cNvSpPr>
          <p:nvPr>
            <p:ph type="title"/>
          </p:nvPr>
        </p:nvSpPr>
        <p:spPr>
          <a:xfrm>
            <a:off x="1524000" y="1092393"/>
            <a:ext cx="9365673" cy="736213"/>
          </a:xfrm>
          <a:prstGeom prst="rect">
            <a:avLst/>
          </a:prstGeom>
        </p:spPr>
        <p:txBody>
          <a:bodyPr/>
          <a:lstStyle>
            <a:lvl1pPr>
              <a:defRPr>
                <a:solidFill>
                  <a:schemeClr val="accent6"/>
                </a:solidFill>
              </a:defRPr>
            </a:lvl1pPr>
          </a:lstStyle>
          <a:p>
            <a:r>
              <a:rPr lang="en-US"/>
              <a:t>Click to edit Master title style</a:t>
            </a:r>
          </a:p>
        </p:txBody>
      </p:sp>
      <p:sp>
        <p:nvSpPr>
          <p:cNvPr id="6" name="Date Placeholder 5">
            <a:extLst>
              <a:ext uri="{FF2B5EF4-FFF2-40B4-BE49-F238E27FC236}">
                <a16:creationId xmlns:a16="http://schemas.microsoft.com/office/drawing/2014/main" id="{F3B375A2-2649-CD4D-89F2-5E6A94DF605C}"/>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7" name="Footer Placeholder 6">
            <a:extLst>
              <a:ext uri="{FF2B5EF4-FFF2-40B4-BE49-F238E27FC236}">
                <a16:creationId xmlns:a16="http://schemas.microsoft.com/office/drawing/2014/main" id="{53CC9723-3CD3-1D43-82FB-EC379A4A98A6}"/>
              </a:ext>
            </a:extLst>
          </p:cNvPr>
          <p:cNvSpPr>
            <a:spLocks noGrp="1"/>
          </p:cNvSpPr>
          <p:nvPr>
            <p:ph type="ftr" sz="quarter" idx="11"/>
          </p:nvPr>
        </p:nvSpPr>
        <p:spPr/>
        <p:txBody>
          <a:bodyPr/>
          <a:lstStyle/>
          <a:p>
            <a:r>
              <a:rPr lang="en-US"/>
              <a:t>©StudioNorth 2018</a:t>
            </a:r>
            <a:endParaRPr lang="en-US" dirty="0"/>
          </a:p>
        </p:txBody>
      </p:sp>
      <p:sp>
        <p:nvSpPr>
          <p:cNvPr id="8" name="Slide Number Placeholder 7">
            <a:extLst>
              <a:ext uri="{FF2B5EF4-FFF2-40B4-BE49-F238E27FC236}">
                <a16:creationId xmlns:a16="http://schemas.microsoft.com/office/drawing/2014/main" id="{D8B1F2FC-51EB-674B-8AAC-8218499EC795}"/>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102931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07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18213"/>
            <a:ext cx="10972800" cy="628040"/>
          </a:xfrm>
        </p:spPr>
        <p:txBody>
          <a:bodyPr/>
          <a:lstStyle/>
          <a:p>
            <a:r>
              <a:rPr lang="en-US"/>
              <a:t>Click to edit Master title style</a:t>
            </a:r>
          </a:p>
        </p:txBody>
      </p:sp>
      <p:sp>
        <p:nvSpPr>
          <p:cNvPr id="3" name="Content Placeholder 2"/>
          <p:cNvSpPr>
            <a:spLocks noGrp="1"/>
          </p:cNvSpPr>
          <p:nvPr>
            <p:ph sz="half" idx="1"/>
          </p:nvPr>
        </p:nvSpPr>
        <p:spPr>
          <a:xfrm>
            <a:off x="609600"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6867"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63119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1FB3-F62B-8649-9F40-DB503E419613}"/>
              </a:ext>
            </a:extLst>
          </p:cNvPr>
          <p:cNvSpPr>
            <a:spLocks noGrp="1"/>
          </p:cNvSpPr>
          <p:nvPr>
            <p:ph type="ctrTitle"/>
          </p:nvPr>
        </p:nvSpPr>
        <p:spPr>
          <a:xfrm>
            <a:off x="2644336" y="3968181"/>
            <a:ext cx="8182483" cy="1034103"/>
          </a:xfrm>
        </p:spPr>
        <p:txBody>
          <a:bodyPr anchor="t" anchorCtr="0">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4EE97963-4576-1C44-81F2-E51210A8AD63}"/>
              </a:ext>
            </a:extLst>
          </p:cNvPr>
          <p:cNvSpPr>
            <a:spLocks noGrp="1"/>
          </p:cNvSpPr>
          <p:nvPr>
            <p:ph type="subTitle" idx="1"/>
          </p:nvPr>
        </p:nvSpPr>
        <p:spPr>
          <a:xfrm>
            <a:off x="2644336" y="5002272"/>
            <a:ext cx="8182480" cy="88079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2497CB-D9F9-504F-97E2-3639256DE515}"/>
              </a:ext>
            </a:extLst>
          </p:cNvPr>
          <p:cNvSpPr>
            <a:spLocks noGrp="1"/>
          </p:cNvSpPr>
          <p:nvPr>
            <p:ph type="dt" sz="half" idx="10"/>
          </p:nvPr>
        </p:nvSpPr>
        <p:spPr/>
        <p:txBody>
          <a:bodyPr/>
          <a:lstStyle/>
          <a:p>
            <a:fld id="{55B4089F-9D9E-7846-B8EE-E4CA0E453260}" type="datetime1">
              <a:rPr lang="en-US" smtClean="0"/>
              <a:t>2/4/2020</a:t>
            </a:fld>
            <a:endParaRPr lang="en-US"/>
          </a:p>
        </p:txBody>
      </p:sp>
      <p:sp>
        <p:nvSpPr>
          <p:cNvPr id="5" name="Footer Placeholder 4">
            <a:extLst>
              <a:ext uri="{FF2B5EF4-FFF2-40B4-BE49-F238E27FC236}">
                <a16:creationId xmlns:a16="http://schemas.microsoft.com/office/drawing/2014/main" id="{FBD3D715-704C-2048-ADF1-DE44B4979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15275-3419-984F-B29E-2E6EBF056E25}"/>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0961852D-6941-7144-9F03-5D01E43C1FBB}"/>
              </a:ext>
            </a:extLst>
          </p:cNvPr>
          <p:cNvPicPr>
            <a:picLocks noChangeAspect="1"/>
          </p:cNvPicPr>
          <p:nvPr userDrawn="1"/>
        </p:nvPicPr>
        <p:blipFill rotWithShape="1">
          <a:blip r:embed="rId2"/>
          <a:srcRect b="21837"/>
          <a:stretch/>
        </p:blipFill>
        <p:spPr>
          <a:xfrm>
            <a:off x="1296313" y="2203114"/>
            <a:ext cx="6183500" cy="1491051"/>
          </a:xfrm>
          <a:prstGeom prst="rect">
            <a:avLst/>
          </a:prstGeom>
        </p:spPr>
      </p:pic>
    </p:spTree>
    <p:extLst>
      <p:ext uri="{BB962C8B-B14F-4D97-AF65-F5344CB8AC3E}">
        <p14:creationId xmlns:p14="http://schemas.microsoft.com/office/powerpoint/2010/main" val="390591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B0FE54-107F-D74E-88CE-8AA8CB8650D2}"/>
              </a:ext>
            </a:extLst>
          </p:cNvPr>
          <p:cNvSpPr/>
          <p:nvPr userDrawn="1"/>
        </p:nvSpPr>
        <p:spPr>
          <a:xfrm>
            <a:off x="0" y="6488668"/>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0BCC888-C2A6-DF40-A238-660DCE660E42}"/>
              </a:ext>
            </a:extLst>
          </p:cNvPr>
          <p:cNvSpPr>
            <a:spLocks noGrp="1"/>
          </p:cNvSpPr>
          <p:nvPr>
            <p:ph type="dt" sz="half" idx="2"/>
          </p:nvPr>
        </p:nvSpPr>
        <p:spPr>
          <a:xfrm>
            <a:off x="9452263" y="6494899"/>
            <a:ext cx="865909" cy="365125"/>
          </a:xfrm>
          <a:prstGeom prst="rect">
            <a:avLst/>
          </a:prstGeom>
        </p:spPr>
        <p:txBody>
          <a:bodyPr vert="horz" lIns="91440" tIns="45720" rIns="91440" bIns="45720" rtlCol="0" anchor="ctr"/>
          <a:lstStyle>
            <a:lvl1pPr algn="r">
              <a:defRPr sz="900">
                <a:solidFill>
                  <a:schemeClr val="bg1"/>
                </a:solidFill>
              </a:defRPr>
            </a:lvl1pPr>
          </a:lstStyle>
          <a:p>
            <a:fld id="{98F93223-B2A0-5248-8047-2800F717ACC6}" type="datetime1">
              <a:rPr lang="en-US" smtClean="0"/>
              <a:pPr/>
              <a:t>2/4/2020</a:t>
            </a:fld>
            <a:endParaRPr lang="en-US" dirty="0"/>
          </a:p>
        </p:txBody>
      </p:sp>
      <p:sp>
        <p:nvSpPr>
          <p:cNvPr id="5" name="Footer Placeholder 4">
            <a:extLst>
              <a:ext uri="{FF2B5EF4-FFF2-40B4-BE49-F238E27FC236}">
                <a16:creationId xmlns:a16="http://schemas.microsoft.com/office/drawing/2014/main" id="{276DACF7-966E-CE4A-BE80-EB202826A16B}"/>
              </a:ext>
            </a:extLst>
          </p:cNvPr>
          <p:cNvSpPr>
            <a:spLocks noGrp="1"/>
          </p:cNvSpPr>
          <p:nvPr>
            <p:ph type="ftr" sz="quarter" idx="3"/>
          </p:nvPr>
        </p:nvSpPr>
        <p:spPr>
          <a:xfrm>
            <a:off x="10321638" y="6494899"/>
            <a:ext cx="1129144" cy="365125"/>
          </a:xfrm>
          <a:prstGeom prst="rect">
            <a:avLst/>
          </a:prstGeom>
        </p:spPr>
        <p:txBody>
          <a:bodyPr vert="horz" lIns="91440" tIns="45720" rIns="91440" bIns="45720" rtlCol="0" anchor="ctr"/>
          <a:lstStyle>
            <a:lvl1pPr algn="r">
              <a:defRPr sz="900">
                <a:solidFill>
                  <a:schemeClr val="bg1"/>
                </a:solidFill>
              </a:defRPr>
            </a:lvl1pPr>
          </a:lstStyle>
          <a:p>
            <a:r>
              <a:rPr lang="en-US" dirty="0"/>
              <a:t>©StudioNorth 2018</a:t>
            </a:r>
          </a:p>
        </p:txBody>
      </p:sp>
      <p:sp>
        <p:nvSpPr>
          <p:cNvPr id="6" name="Slide Number Placeholder 5">
            <a:extLst>
              <a:ext uri="{FF2B5EF4-FFF2-40B4-BE49-F238E27FC236}">
                <a16:creationId xmlns:a16="http://schemas.microsoft.com/office/drawing/2014/main" id="{3C2FBCCC-112B-9349-B2D0-D2FC70352D6F}"/>
              </a:ext>
            </a:extLst>
          </p:cNvPr>
          <p:cNvSpPr>
            <a:spLocks noGrp="1"/>
          </p:cNvSpPr>
          <p:nvPr>
            <p:ph type="sldNum" sz="quarter" idx="4"/>
          </p:nvPr>
        </p:nvSpPr>
        <p:spPr>
          <a:xfrm>
            <a:off x="11485417" y="6494899"/>
            <a:ext cx="394855" cy="365125"/>
          </a:xfrm>
          <a:prstGeom prst="rect">
            <a:avLst/>
          </a:prstGeom>
        </p:spPr>
        <p:txBody>
          <a:bodyPr vert="horz" lIns="91440" tIns="45720" rIns="91440" bIns="45720" rtlCol="0" anchor="ctr"/>
          <a:lstStyle>
            <a:lvl1pPr algn="ctr">
              <a:defRPr sz="900">
                <a:solidFill>
                  <a:schemeClr val="bg1"/>
                </a:solidFill>
              </a:defRPr>
            </a:lvl1pPr>
          </a:lstStyle>
          <a:p>
            <a:fld id="{704AEDC2-854B-5143-AE8F-E1CC5A88488D}" type="slidenum">
              <a:rPr lang="en-US" smtClean="0"/>
              <a:pPr/>
              <a:t>‹#›</a:t>
            </a:fld>
            <a:endParaRPr lang="en-US"/>
          </a:p>
        </p:txBody>
      </p:sp>
      <p:pic>
        <p:nvPicPr>
          <p:cNvPr id="10" name="Picture 9">
            <a:extLst>
              <a:ext uri="{FF2B5EF4-FFF2-40B4-BE49-F238E27FC236}">
                <a16:creationId xmlns:a16="http://schemas.microsoft.com/office/drawing/2014/main" id="{4BE57212-0C09-7A4A-9913-3691553C99D4}"/>
              </a:ext>
            </a:extLst>
          </p:cNvPr>
          <p:cNvPicPr>
            <a:picLocks noChangeAspect="1"/>
          </p:cNvPicPr>
          <p:nvPr userDrawn="1"/>
        </p:nvPicPr>
        <p:blipFill>
          <a:blip r:embed="rId10"/>
          <a:stretch>
            <a:fillRect/>
          </a:stretch>
        </p:blipFill>
        <p:spPr>
          <a:xfrm>
            <a:off x="472449" y="456812"/>
            <a:ext cx="945837" cy="945837"/>
          </a:xfrm>
          <a:prstGeom prst="rect">
            <a:avLst/>
          </a:prstGeom>
        </p:spPr>
      </p:pic>
      <p:sp>
        <p:nvSpPr>
          <p:cNvPr id="11" name="Title Placeholder 1">
            <a:extLst>
              <a:ext uri="{FF2B5EF4-FFF2-40B4-BE49-F238E27FC236}">
                <a16:creationId xmlns:a16="http://schemas.microsoft.com/office/drawing/2014/main" id="{D48D9466-5ECD-7F4D-8622-6F765A86A978}"/>
              </a:ext>
            </a:extLst>
          </p:cNvPr>
          <p:cNvSpPr>
            <a:spLocks noGrp="1"/>
          </p:cNvSpPr>
          <p:nvPr>
            <p:ph type="title"/>
          </p:nvPr>
        </p:nvSpPr>
        <p:spPr>
          <a:xfrm>
            <a:off x="1524000" y="1092393"/>
            <a:ext cx="9365673" cy="7362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1F967D77-99C2-BE41-BE72-AE8341A6F439}"/>
              </a:ext>
            </a:extLst>
          </p:cNvPr>
          <p:cNvSpPr>
            <a:spLocks noGrp="1"/>
          </p:cNvSpPr>
          <p:nvPr>
            <p:ph type="body" idx="1"/>
          </p:nvPr>
        </p:nvSpPr>
        <p:spPr>
          <a:xfrm>
            <a:off x="1524000" y="2066031"/>
            <a:ext cx="9365673" cy="42654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700393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49" r:id="rId4"/>
    <p:sldLayoutId id="2147483651" r:id="rId5"/>
    <p:sldLayoutId id="2147483654" r:id="rId6"/>
    <p:sldLayoutId id="2147483655" r:id="rId7"/>
    <p:sldLayoutId id="2147483664" r:id="rId8"/>
  </p:sldLayoutIdLst>
  <p:hf hdr="0"/>
  <p:txStyles>
    <p:titleStyle>
      <a:lvl1pPr algn="l" defTabSz="914400" rtl="0" eaLnBrk="1" latinLnBrk="0" hangingPunct="1">
        <a:lnSpc>
          <a:spcPct val="90000"/>
        </a:lnSpc>
        <a:spcBef>
          <a:spcPct val="0"/>
        </a:spcBef>
        <a:buNone/>
        <a:defRPr sz="4000"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AC5CCF-A63D-F641-AD63-88C59A35959C}"/>
              </a:ext>
            </a:extLst>
          </p:cNvPr>
          <p:cNvSpPr/>
          <p:nvPr/>
        </p:nvSpPr>
        <p:spPr>
          <a:xfrm>
            <a:off x="0" y="6488669"/>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38E2087A-119B-6742-8EC1-921E0756C116}"/>
              </a:ext>
            </a:extLst>
          </p:cNvPr>
          <p:cNvSpPr>
            <a:spLocks noGrp="1"/>
          </p:cNvSpPr>
          <p:nvPr>
            <p:ph type="title"/>
          </p:nvPr>
        </p:nvSpPr>
        <p:spPr>
          <a:xfrm>
            <a:off x="1523394" y="365129"/>
            <a:ext cx="1011089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B71073-7411-5346-B323-444042049ABF}"/>
              </a:ext>
            </a:extLst>
          </p:cNvPr>
          <p:cNvSpPr>
            <a:spLocks noGrp="1"/>
          </p:cNvSpPr>
          <p:nvPr>
            <p:ph type="body" idx="1"/>
          </p:nvPr>
        </p:nvSpPr>
        <p:spPr>
          <a:xfrm>
            <a:off x="805773" y="1820008"/>
            <a:ext cx="10828507"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DAB899-8D99-954C-841B-EB4D13848FFA}"/>
              </a:ext>
            </a:extLst>
          </p:cNvPr>
          <p:cNvSpPr>
            <a:spLocks noGrp="1"/>
          </p:cNvSpPr>
          <p:nvPr>
            <p:ph type="dt" sz="half" idx="2"/>
          </p:nvPr>
        </p:nvSpPr>
        <p:spPr>
          <a:xfrm>
            <a:off x="8379977" y="6488669"/>
            <a:ext cx="872553" cy="369332"/>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6FEB1F97-8C94-1D45-A821-71F4C756A98B}" type="datetime1">
              <a:rPr lang="en-US" smtClean="0"/>
              <a:t>2/4/2020</a:t>
            </a:fld>
            <a:endParaRPr lang="en-US" dirty="0"/>
          </a:p>
        </p:txBody>
      </p:sp>
      <p:sp>
        <p:nvSpPr>
          <p:cNvPr id="5" name="Footer Placeholder 4">
            <a:extLst>
              <a:ext uri="{FF2B5EF4-FFF2-40B4-BE49-F238E27FC236}">
                <a16:creationId xmlns:a16="http://schemas.microsoft.com/office/drawing/2014/main" id="{68416996-F751-C247-BE22-8D28E110DA0B}"/>
              </a:ext>
            </a:extLst>
          </p:cNvPr>
          <p:cNvSpPr>
            <a:spLocks noGrp="1"/>
          </p:cNvSpPr>
          <p:nvPr>
            <p:ph type="ftr" sz="quarter" idx="3"/>
          </p:nvPr>
        </p:nvSpPr>
        <p:spPr>
          <a:xfrm>
            <a:off x="870630" y="6488669"/>
            <a:ext cx="7509345" cy="369332"/>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B1BADA8-C917-7648-8EB4-DF05482CAE30}"/>
              </a:ext>
            </a:extLst>
          </p:cNvPr>
          <p:cNvSpPr>
            <a:spLocks noGrp="1"/>
          </p:cNvSpPr>
          <p:nvPr>
            <p:ph type="sldNum" sz="quarter" idx="4"/>
          </p:nvPr>
        </p:nvSpPr>
        <p:spPr>
          <a:xfrm>
            <a:off x="11353801" y="6488669"/>
            <a:ext cx="603115" cy="369332"/>
          </a:xfrm>
          <a:prstGeom prst="rect">
            <a:avLst/>
          </a:prstGeom>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56B643F4-0EEF-FE44-8654-4C1ABB04F7BF}" type="slidenum">
              <a:rPr lang="en-US" smtClean="0"/>
              <a:pPr/>
              <a:t>‹#›</a:t>
            </a:fld>
            <a:endParaRPr lang="en-US" dirty="0"/>
          </a:p>
        </p:txBody>
      </p:sp>
      <p:sp>
        <p:nvSpPr>
          <p:cNvPr id="10" name="Footer Placeholder 4">
            <a:extLst>
              <a:ext uri="{FF2B5EF4-FFF2-40B4-BE49-F238E27FC236}">
                <a16:creationId xmlns:a16="http://schemas.microsoft.com/office/drawing/2014/main" id="{AAD43BE6-FEF3-054B-9898-98B32FC85ADF}"/>
              </a:ext>
            </a:extLst>
          </p:cNvPr>
          <p:cNvSpPr txBox="1">
            <a:spLocks/>
          </p:cNvSpPr>
          <p:nvPr/>
        </p:nvSpPr>
        <p:spPr>
          <a:xfrm>
            <a:off x="9252531" y="6488669"/>
            <a:ext cx="2101277" cy="369332"/>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Riverside Insights 2019</a:t>
            </a:r>
          </a:p>
        </p:txBody>
      </p:sp>
    </p:spTree>
    <p:extLst>
      <p:ext uri="{BB962C8B-B14F-4D97-AF65-F5344CB8AC3E}">
        <p14:creationId xmlns:p14="http://schemas.microsoft.com/office/powerpoint/2010/main" val="9046063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hf hdr="0" ftr="0"/>
  <p:txStyles>
    <p:titleStyle>
      <a:lvl1pPr algn="l" defTabSz="914400" rtl="0" eaLnBrk="1" latinLnBrk="0" hangingPunct="1">
        <a:lnSpc>
          <a:spcPct val="90000"/>
        </a:lnSpc>
        <a:spcBef>
          <a:spcPct val="0"/>
        </a:spcBef>
        <a:buNone/>
        <a:defRPr sz="3000" kern="1200">
          <a:solidFill>
            <a:schemeClr val="accent2"/>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12.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7D3126B-E3A8-4A7A-9451-92027BC4DE51}"/>
              </a:ext>
            </a:extLst>
          </p:cNvPr>
          <p:cNvSpPr>
            <a:spLocks noGrp="1"/>
          </p:cNvSpPr>
          <p:nvPr>
            <p:ph type="title"/>
          </p:nvPr>
        </p:nvSpPr>
        <p:spPr/>
        <p:txBody>
          <a:bodyPr>
            <a:normAutofit/>
          </a:bodyPr>
          <a:lstStyle/>
          <a:p>
            <a:r>
              <a:rPr lang="en-US" dirty="0"/>
              <a:t/>
            </a:r>
            <a:br>
              <a:rPr lang="en-US" dirty="0"/>
            </a:br>
            <a:r>
              <a:rPr lang="en-US" sz="4800" b="1" dirty="0"/>
              <a:t>Steps to Manual Scoring</a:t>
            </a:r>
            <a:br>
              <a:rPr lang="en-US" sz="4800" b="1" dirty="0"/>
            </a:br>
            <a:r>
              <a:rPr lang="en-US" sz="4800" b="1" dirty="0"/>
              <a:t> of Iowa Assessment </a:t>
            </a:r>
            <a:endParaRPr lang="en-US" dirty="0"/>
          </a:p>
        </p:txBody>
      </p:sp>
      <p:sp>
        <p:nvSpPr>
          <p:cNvPr id="15" name="Content Placeholder 14">
            <a:extLst>
              <a:ext uri="{FF2B5EF4-FFF2-40B4-BE49-F238E27FC236}">
                <a16:creationId xmlns:a16="http://schemas.microsoft.com/office/drawing/2014/main" id="{1BBEF437-9427-4B9F-8402-1DA6B36152E1}"/>
              </a:ext>
            </a:extLst>
          </p:cNvPr>
          <p:cNvSpPr>
            <a:spLocks noGrp="1"/>
          </p:cNvSpPr>
          <p:nvPr>
            <p:ph type="body" idx="1"/>
          </p:nvPr>
        </p:nvSpPr>
        <p:spPr/>
        <p:txBody>
          <a:bodyPr>
            <a:normAutofit fontScale="70000" lnSpcReduction="20000"/>
          </a:bodyPr>
          <a:lstStyle/>
          <a:p>
            <a:r>
              <a:rPr lang="en-US" dirty="0"/>
              <a:t>Statewide Academic Achievement Test</a:t>
            </a:r>
          </a:p>
          <a:p>
            <a:r>
              <a:rPr lang="en-US" dirty="0"/>
              <a:t>English Learner Reclassification </a:t>
            </a:r>
          </a:p>
          <a:p>
            <a:r>
              <a:rPr lang="en-US" dirty="0"/>
              <a:t>for Grades 1, 2, 11, and 12 </a:t>
            </a:r>
          </a:p>
        </p:txBody>
      </p:sp>
      <p:sp>
        <p:nvSpPr>
          <p:cNvPr id="7" name="Slide Number Placeholder 6">
            <a:extLst>
              <a:ext uri="{FF2B5EF4-FFF2-40B4-BE49-F238E27FC236}">
                <a16:creationId xmlns:a16="http://schemas.microsoft.com/office/drawing/2014/main" id="{9B3F551E-358F-4C65-843E-981FC40B62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643F4-0EEF-FE44-8654-4C1ABB04F7BF}" type="slidenum">
              <a:rPr kumimoji="0" lang="en-US" sz="9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9282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8" y="185082"/>
            <a:ext cx="9365673" cy="736213"/>
          </a:xfrm>
        </p:spPr>
        <p:txBody>
          <a:bodyPr>
            <a:noAutofit/>
          </a:bodyPr>
          <a:lstStyle/>
          <a:p>
            <a:r>
              <a:rPr lang="en-US" sz="3200" dirty="0"/>
              <a:t>Iowa Assessments, Form F Test Descriptions and Times</a:t>
            </a:r>
          </a:p>
        </p:txBody>
      </p:sp>
      <p:grpSp>
        <p:nvGrpSpPr>
          <p:cNvPr id="19" name="Group 18">
            <a:extLst>
              <a:ext uri="{FF2B5EF4-FFF2-40B4-BE49-F238E27FC236}">
                <a16:creationId xmlns:a16="http://schemas.microsoft.com/office/drawing/2014/main" id="{781049FC-3678-43CF-BE44-20E7D4EDDFA5}"/>
              </a:ext>
            </a:extLst>
          </p:cNvPr>
          <p:cNvGrpSpPr/>
          <p:nvPr/>
        </p:nvGrpSpPr>
        <p:grpSpPr>
          <a:xfrm>
            <a:off x="153680" y="1598035"/>
            <a:ext cx="6183784" cy="2658843"/>
            <a:chOff x="711479" y="1233219"/>
            <a:chExt cx="5880519" cy="2529890"/>
          </a:xfrm>
        </p:grpSpPr>
        <p:pic>
          <p:nvPicPr>
            <p:cNvPr id="16" name="Picture 15">
              <a:extLst>
                <a:ext uri="{FF2B5EF4-FFF2-40B4-BE49-F238E27FC236}">
                  <a16:creationId xmlns:a16="http://schemas.microsoft.com/office/drawing/2014/main" id="{7B71FCB5-EF8F-42A2-89D3-EE3A53EBAEDC}"/>
                </a:ext>
              </a:extLst>
            </p:cNvPr>
            <p:cNvPicPr>
              <a:picLocks noChangeAspect="1"/>
            </p:cNvPicPr>
            <p:nvPr/>
          </p:nvPicPr>
          <p:blipFill rotWithShape="1">
            <a:blip r:embed="rId3"/>
            <a:srcRect l="17308" t="31416" r="44519" b="31612"/>
            <a:stretch/>
          </p:blipFill>
          <p:spPr>
            <a:xfrm>
              <a:off x="711479" y="1233221"/>
              <a:ext cx="4645968" cy="2529888"/>
            </a:xfrm>
            <a:prstGeom prst="rect">
              <a:avLst/>
            </a:prstGeom>
          </p:spPr>
        </p:pic>
        <p:pic>
          <p:nvPicPr>
            <p:cNvPr id="18" name="Picture 17">
              <a:extLst>
                <a:ext uri="{FF2B5EF4-FFF2-40B4-BE49-F238E27FC236}">
                  <a16:creationId xmlns:a16="http://schemas.microsoft.com/office/drawing/2014/main" id="{6B986B9C-DCB5-4C85-B0FA-3476541ECA29}"/>
                </a:ext>
              </a:extLst>
            </p:cNvPr>
            <p:cNvPicPr>
              <a:picLocks noChangeAspect="1"/>
            </p:cNvPicPr>
            <p:nvPr/>
          </p:nvPicPr>
          <p:blipFill rotWithShape="1">
            <a:blip r:embed="rId3"/>
            <a:srcRect l="64053" t="31416" r="25129" b="31612"/>
            <a:stretch/>
          </p:blipFill>
          <p:spPr>
            <a:xfrm>
              <a:off x="5275386" y="1233219"/>
              <a:ext cx="1316612" cy="2529889"/>
            </a:xfrm>
            <a:prstGeom prst="rect">
              <a:avLst/>
            </a:prstGeom>
          </p:spPr>
        </p:pic>
      </p:grpSp>
      <p:grpSp>
        <p:nvGrpSpPr>
          <p:cNvPr id="11" name="Group 10">
            <a:extLst>
              <a:ext uri="{FF2B5EF4-FFF2-40B4-BE49-F238E27FC236}">
                <a16:creationId xmlns:a16="http://schemas.microsoft.com/office/drawing/2014/main" id="{3626B5BA-2233-4FC9-A3C1-932FC83C9EEA}"/>
              </a:ext>
            </a:extLst>
          </p:cNvPr>
          <p:cNvGrpSpPr/>
          <p:nvPr/>
        </p:nvGrpSpPr>
        <p:grpSpPr>
          <a:xfrm>
            <a:off x="6567125" y="1348432"/>
            <a:ext cx="4973520" cy="3531406"/>
            <a:chOff x="645686" y="1019907"/>
            <a:chExt cx="5470872" cy="3919002"/>
          </a:xfrm>
        </p:grpSpPr>
        <p:pic>
          <p:nvPicPr>
            <p:cNvPr id="12" name="Picture 11">
              <a:extLst>
                <a:ext uri="{FF2B5EF4-FFF2-40B4-BE49-F238E27FC236}">
                  <a16:creationId xmlns:a16="http://schemas.microsoft.com/office/drawing/2014/main" id="{4C13E5C1-8395-4FB6-8346-1D57EE3A51BA}"/>
                </a:ext>
              </a:extLst>
            </p:cNvPr>
            <p:cNvPicPr>
              <a:picLocks noChangeAspect="1"/>
            </p:cNvPicPr>
            <p:nvPr/>
          </p:nvPicPr>
          <p:blipFill rotWithShape="1">
            <a:blip r:embed="rId4"/>
            <a:srcRect l="59533" t="24831" r="26518" b="32783"/>
            <a:stretch/>
          </p:blipFill>
          <p:spPr>
            <a:xfrm>
              <a:off x="3856892" y="1078522"/>
              <a:ext cx="2259666" cy="3860387"/>
            </a:xfrm>
            <a:prstGeom prst="rect">
              <a:avLst/>
            </a:prstGeom>
            <a:ln w="12700">
              <a:noFill/>
            </a:ln>
          </p:spPr>
        </p:pic>
        <p:grpSp>
          <p:nvGrpSpPr>
            <p:cNvPr id="13" name="Group 12">
              <a:extLst>
                <a:ext uri="{FF2B5EF4-FFF2-40B4-BE49-F238E27FC236}">
                  <a16:creationId xmlns:a16="http://schemas.microsoft.com/office/drawing/2014/main" id="{E08B9CFB-570D-4DBB-97DD-47915DCA49BB}"/>
                </a:ext>
              </a:extLst>
            </p:cNvPr>
            <p:cNvGrpSpPr/>
            <p:nvPr/>
          </p:nvGrpSpPr>
          <p:grpSpPr>
            <a:xfrm>
              <a:off x="645686" y="1019907"/>
              <a:ext cx="4506924" cy="3919002"/>
              <a:chOff x="645686" y="1019907"/>
              <a:chExt cx="4506924" cy="3919002"/>
            </a:xfrm>
          </p:grpSpPr>
          <p:pic>
            <p:nvPicPr>
              <p:cNvPr id="14" name="Picture 13">
                <a:extLst>
                  <a:ext uri="{FF2B5EF4-FFF2-40B4-BE49-F238E27FC236}">
                    <a16:creationId xmlns:a16="http://schemas.microsoft.com/office/drawing/2014/main" id="{0757B203-EC83-4DF4-9DF9-6C78A002CC00}"/>
                  </a:ext>
                </a:extLst>
              </p:cNvPr>
              <p:cNvPicPr>
                <a:picLocks noChangeAspect="1"/>
              </p:cNvPicPr>
              <p:nvPr/>
            </p:nvPicPr>
            <p:blipFill rotWithShape="1">
              <a:blip r:embed="rId4"/>
              <a:srcRect l="26539" t="24831" r="52987" b="32783"/>
              <a:stretch/>
            </p:blipFill>
            <p:spPr>
              <a:xfrm>
                <a:off x="645686" y="1078522"/>
                <a:ext cx="3316714" cy="3860387"/>
              </a:xfrm>
              <a:prstGeom prst="rect">
                <a:avLst/>
              </a:prstGeom>
              <a:ln w="12700">
                <a:noFill/>
              </a:ln>
            </p:spPr>
          </p:pic>
          <p:sp>
            <p:nvSpPr>
              <p:cNvPr id="15" name="TextBox 14">
                <a:extLst>
                  <a:ext uri="{FF2B5EF4-FFF2-40B4-BE49-F238E27FC236}">
                    <a16:creationId xmlns:a16="http://schemas.microsoft.com/office/drawing/2014/main" id="{700609EB-3F86-4874-BF98-3D6EDCD527F4}"/>
                  </a:ext>
                </a:extLst>
              </p:cNvPr>
              <p:cNvSpPr txBox="1"/>
              <p:nvPr/>
            </p:nvSpPr>
            <p:spPr>
              <a:xfrm>
                <a:off x="3674146" y="1019907"/>
                <a:ext cx="1478464" cy="290323"/>
              </a:xfrm>
              <a:prstGeom prst="rect">
                <a:avLst/>
              </a:prstGeom>
              <a:noFill/>
              <a:ln w="12700">
                <a:noFill/>
              </a:ln>
            </p:spPr>
            <p:txBody>
              <a:bodyPr wrap="square" rtlCol="0">
                <a:spAutoFit/>
              </a:bodyPr>
              <a:lstStyle/>
              <a:p>
                <a:pPr algn="ctr"/>
                <a:r>
                  <a:rPr lang="en-US" sz="1100" b="1" dirty="0">
                    <a:solidFill>
                      <a:schemeClr val="bg1"/>
                    </a:solidFill>
                  </a:rPr>
                  <a:t>Number of Items</a:t>
                </a:r>
              </a:p>
            </p:txBody>
          </p:sp>
        </p:grpSp>
      </p:grpSp>
      <p:sp>
        <p:nvSpPr>
          <p:cNvPr id="3" name="TextBox 2">
            <a:extLst>
              <a:ext uri="{FF2B5EF4-FFF2-40B4-BE49-F238E27FC236}">
                <a16:creationId xmlns:a16="http://schemas.microsoft.com/office/drawing/2014/main" id="{5B8592A4-F4DB-4241-A84D-A8F1E3A58B7D}"/>
              </a:ext>
            </a:extLst>
          </p:cNvPr>
          <p:cNvSpPr txBox="1"/>
          <p:nvPr/>
        </p:nvSpPr>
        <p:spPr>
          <a:xfrm>
            <a:off x="351692" y="4401960"/>
            <a:ext cx="1201034" cy="369332"/>
          </a:xfrm>
          <a:prstGeom prst="rect">
            <a:avLst/>
          </a:prstGeom>
          <a:noFill/>
        </p:spPr>
        <p:txBody>
          <a:bodyPr wrap="none" rtlCol="0">
            <a:spAutoFit/>
          </a:bodyPr>
          <a:lstStyle/>
          <a:p>
            <a:r>
              <a:rPr lang="en-US" b="1" dirty="0">
                <a:solidFill>
                  <a:srgbClr val="002060"/>
                </a:solidFill>
              </a:rPr>
              <a:t>Grades 1-2</a:t>
            </a:r>
          </a:p>
        </p:txBody>
      </p:sp>
      <p:sp>
        <p:nvSpPr>
          <p:cNvPr id="24" name="TextBox 23">
            <a:extLst>
              <a:ext uri="{FF2B5EF4-FFF2-40B4-BE49-F238E27FC236}">
                <a16:creationId xmlns:a16="http://schemas.microsoft.com/office/drawing/2014/main" id="{E552099C-2900-49E4-8E80-A194FA87BC3C}"/>
              </a:ext>
            </a:extLst>
          </p:cNvPr>
          <p:cNvSpPr txBox="1"/>
          <p:nvPr/>
        </p:nvSpPr>
        <p:spPr>
          <a:xfrm>
            <a:off x="6560682" y="4932656"/>
            <a:ext cx="1435073" cy="369332"/>
          </a:xfrm>
          <a:prstGeom prst="rect">
            <a:avLst/>
          </a:prstGeom>
          <a:noFill/>
        </p:spPr>
        <p:txBody>
          <a:bodyPr wrap="none" rtlCol="0">
            <a:spAutoFit/>
          </a:bodyPr>
          <a:lstStyle/>
          <a:p>
            <a:r>
              <a:rPr lang="en-US" b="1" dirty="0">
                <a:solidFill>
                  <a:srgbClr val="002060"/>
                </a:solidFill>
              </a:rPr>
              <a:t>Grades 11-12</a:t>
            </a:r>
          </a:p>
        </p:txBody>
      </p:sp>
      <p:sp>
        <p:nvSpPr>
          <p:cNvPr id="4" name="Rectangle 3">
            <a:extLst>
              <a:ext uri="{FF2B5EF4-FFF2-40B4-BE49-F238E27FC236}">
                <a16:creationId xmlns:a16="http://schemas.microsoft.com/office/drawing/2014/main" id="{F7BF90F5-E263-4FBF-9DC0-D47B617FA516}"/>
              </a:ext>
            </a:extLst>
          </p:cNvPr>
          <p:cNvSpPr/>
          <p:nvPr/>
        </p:nvSpPr>
        <p:spPr>
          <a:xfrm>
            <a:off x="6655079" y="1401250"/>
            <a:ext cx="4798367" cy="3478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84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3" y="449777"/>
            <a:ext cx="9365673" cy="736213"/>
          </a:xfrm>
        </p:spPr>
        <p:txBody>
          <a:bodyPr>
            <a:noAutofit/>
          </a:bodyPr>
          <a:lstStyle/>
          <a:p>
            <a:r>
              <a:rPr lang="en-US" sz="3200" dirty="0"/>
              <a:t>Supply List</a:t>
            </a:r>
          </a:p>
        </p:txBody>
      </p:sp>
      <p:sp>
        <p:nvSpPr>
          <p:cNvPr id="3" name="TextBox 2">
            <a:extLst>
              <a:ext uri="{FF2B5EF4-FFF2-40B4-BE49-F238E27FC236}">
                <a16:creationId xmlns:a16="http://schemas.microsoft.com/office/drawing/2014/main" id="{5B8592A4-F4DB-4241-A84D-A8F1E3A58B7D}"/>
              </a:ext>
            </a:extLst>
          </p:cNvPr>
          <p:cNvSpPr txBox="1"/>
          <p:nvPr/>
        </p:nvSpPr>
        <p:spPr>
          <a:xfrm>
            <a:off x="738554" y="1459810"/>
            <a:ext cx="1201034" cy="369332"/>
          </a:xfrm>
          <a:prstGeom prst="rect">
            <a:avLst/>
          </a:prstGeom>
          <a:noFill/>
        </p:spPr>
        <p:txBody>
          <a:bodyPr wrap="none" rtlCol="0">
            <a:spAutoFit/>
          </a:bodyPr>
          <a:lstStyle/>
          <a:p>
            <a:r>
              <a:rPr lang="en-US" b="1" dirty="0">
                <a:solidFill>
                  <a:srgbClr val="002060"/>
                </a:solidFill>
              </a:rPr>
              <a:t>Grades 1-2</a:t>
            </a:r>
          </a:p>
        </p:txBody>
      </p:sp>
      <p:sp>
        <p:nvSpPr>
          <p:cNvPr id="24" name="TextBox 23">
            <a:extLst>
              <a:ext uri="{FF2B5EF4-FFF2-40B4-BE49-F238E27FC236}">
                <a16:creationId xmlns:a16="http://schemas.microsoft.com/office/drawing/2014/main" id="{E552099C-2900-49E4-8E80-A194FA87BC3C}"/>
              </a:ext>
            </a:extLst>
          </p:cNvPr>
          <p:cNvSpPr txBox="1"/>
          <p:nvPr/>
        </p:nvSpPr>
        <p:spPr>
          <a:xfrm>
            <a:off x="6668966" y="1459810"/>
            <a:ext cx="1435073" cy="369332"/>
          </a:xfrm>
          <a:prstGeom prst="rect">
            <a:avLst/>
          </a:prstGeom>
          <a:noFill/>
        </p:spPr>
        <p:txBody>
          <a:bodyPr wrap="none" rtlCol="0">
            <a:spAutoFit/>
          </a:bodyPr>
          <a:lstStyle/>
          <a:p>
            <a:r>
              <a:rPr lang="en-US" b="1" dirty="0">
                <a:solidFill>
                  <a:srgbClr val="002060"/>
                </a:solidFill>
              </a:rPr>
              <a:t>Grades 11-12</a:t>
            </a:r>
          </a:p>
        </p:txBody>
      </p:sp>
      <p:pic>
        <p:nvPicPr>
          <p:cNvPr id="17" name="Picture 16">
            <a:extLst>
              <a:ext uri="{FF2B5EF4-FFF2-40B4-BE49-F238E27FC236}">
                <a16:creationId xmlns:a16="http://schemas.microsoft.com/office/drawing/2014/main" id="{90C266D9-782F-4696-AFAD-7DD049265AC9}"/>
              </a:ext>
            </a:extLst>
          </p:cNvPr>
          <p:cNvPicPr>
            <a:picLocks noChangeAspect="1"/>
          </p:cNvPicPr>
          <p:nvPr/>
        </p:nvPicPr>
        <p:blipFill>
          <a:blip r:embed="rId3"/>
          <a:stretch>
            <a:fillRect/>
          </a:stretch>
        </p:blipFill>
        <p:spPr>
          <a:xfrm>
            <a:off x="477001" y="1901331"/>
            <a:ext cx="5438775" cy="2019300"/>
          </a:xfrm>
          <a:prstGeom prst="rect">
            <a:avLst/>
          </a:prstGeom>
        </p:spPr>
      </p:pic>
      <p:pic>
        <p:nvPicPr>
          <p:cNvPr id="5" name="Picture 4">
            <a:extLst>
              <a:ext uri="{FF2B5EF4-FFF2-40B4-BE49-F238E27FC236}">
                <a16:creationId xmlns:a16="http://schemas.microsoft.com/office/drawing/2014/main" id="{F099DD29-3859-4328-8168-0C66DE6E825F}"/>
              </a:ext>
            </a:extLst>
          </p:cNvPr>
          <p:cNvPicPr>
            <a:picLocks noChangeAspect="1"/>
          </p:cNvPicPr>
          <p:nvPr/>
        </p:nvPicPr>
        <p:blipFill>
          <a:blip r:embed="rId4"/>
          <a:stretch>
            <a:fillRect/>
          </a:stretch>
        </p:blipFill>
        <p:spPr>
          <a:xfrm>
            <a:off x="6382501" y="1901331"/>
            <a:ext cx="5514975" cy="2390775"/>
          </a:xfrm>
          <a:prstGeom prst="rect">
            <a:avLst/>
          </a:prstGeom>
        </p:spPr>
      </p:pic>
    </p:spTree>
    <p:extLst>
      <p:ext uri="{BB962C8B-B14F-4D97-AF65-F5344CB8AC3E}">
        <p14:creationId xmlns:p14="http://schemas.microsoft.com/office/powerpoint/2010/main" val="3589831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C132-385B-4E14-8AA0-44ED6416FB14}"/>
              </a:ext>
            </a:extLst>
          </p:cNvPr>
          <p:cNvSpPr>
            <a:spLocks noGrp="1"/>
          </p:cNvSpPr>
          <p:nvPr>
            <p:ph type="title"/>
          </p:nvPr>
        </p:nvSpPr>
        <p:spPr>
          <a:xfrm>
            <a:off x="1413163" y="800293"/>
            <a:ext cx="9365673" cy="736213"/>
          </a:xfrm>
        </p:spPr>
        <p:txBody>
          <a:bodyPr>
            <a:normAutofit fontScale="90000"/>
          </a:bodyPr>
          <a:lstStyle/>
          <a:p>
            <a:r>
              <a:rPr lang="en-US" dirty="0"/>
              <a:t>1</a:t>
            </a:r>
            <a:r>
              <a:rPr lang="en-US" baseline="30000" dirty="0"/>
              <a:t>st</a:t>
            </a:r>
            <a:r>
              <a:rPr lang="en-US" dirty="0"/>
              <a:t> &amp; 2</a:t>
            </a:r>
            <a:r>
              <a:rPr lang="en-US" baseline="30000" dirty="0"/>
              <a:t>nd</a:t>
            </a:r>
            <a:r>
              <a:rPr lang="en-US" dirty="0"/>
              <a:t> Grade</a:t>
            </a:r>
            <a:br>
              <a:rPr lang="en-US" dirty="0"/>
            </a:br>
            <a:r>
              <a:rPr lang="en-US" dirty="0"/>
              <a:t>Directions </a:t>
            </a:r>
          </a:p>
        </p:txBody>
      </p:sp>
      <p:sp>
        <p:nvSpPr>
          <p:cNvPr id="3" name="Date Placeholder 2">
            <a:extLst>
              <a:ext uri="{FF2B5EF4-FFF2-40B4-BE49-F238E27FC236}">
                <a16:creationId xmlns:a16="http://schemas.microsoft.com/office/drawing/2014/main" id="{CBE06368-986F-4052-8FEB-D904E14B271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0EC31B25-856E-493A-A85B-6DAE85882AA7}"/>
              </a:ext>
            </a:extLst>
          </p:cNvPr>
          <p:cNvSpPr>
            <a:spLocks noGrp="1"/>
          </p:cNvSpPr>
          <p:nvPr>
            <p:ph type="sldNum" sz="quarter" idx="12"/>
          </p:nvPr>
        </p:nvSpPr>
        <p:spPr/>
        <p:txBody>
          <a:bodyPr/>
          <a:lstStyle/>
          <a:p>
            <a:fld id="{704AEDC2-854B-5143-AE8F-E1CC5A88488D}" type="slidenum">
              <a:rPr lang="en-US" smtClean="0"/>
              <a:pPr/>
              <a:t>12</a:t>
            </a:fld>
            <a:endParaRPr lang="en-US" dirty="0"/>
          </a:p>
        </p:txBody>
      </p:sp>
      <p:pic>
        <p:nvPicPr>
          <p:cNvPr id="6" name="Picture 5">
            <a:extLst>
              <a:ext uri="{FF2B5EF4-FFF2-40B4-BE49-F238E27FC236}">
                <a16:creationId xmlns:a16="http://schemas.microsoft.com/office/drawing/2014/main" id="{78D533EA-4874-4A47-94B7-FF27FC65BFA9}"/>
              </a:ext>
            </a:extLst>
          </p:cNvPr>
          <p:cNvPicPr>
            <a:picLocks noChangeAspect="1"/>
          </p:cNvPicPr>
          <p:nvPr/>
        </p:nvPicPr>
        <p:blipFill>
          <a:blip r:embed="rId3"/>
          <a:stretch>
            <a:fillRect/>
          </a:stretch>
        </p:blipFill>
        <p:spPr>
          <a:xfrm>
            <a:off x="5684692" y="0"/>
            <a:ext cx="5800725" cy="661987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4BE4DAC-BE26-4212-9A3C-9038E7DB9D11}"/>
              </a:ext>
            </a:extLst>
          </p:cNvPr>
          <p:cNvSpPr txBox="1"/>
          <p:nvPr/>
        </p:nvSpPr>
        <p:spPr>
          <a:xfrm>
            <a:off x="706583" y="2042428"/>
            <a:ext cx="4717189" cy="3699474"/>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2000" dirty="0"/>
              <a:t>Read aloud word for word</a:t>
            </a:r>
          </a:p>
          <a:p>
            <a:pPr marL="285750" indent="-285750">
              <a:lnSpc>
                <a:spcPct val="200000"/>
              </a:lnSpc>
              <a:buFont typeface="Arial" panose="020B0604020202020204" pitchFamily="34" charset="0"/>
              <a:buChar char="•"/>
            </a:pPr>
            <a:r>
              <a:rPr lang="en-US" sz="2000" dirty="0"/>
              <a:t>Do NOT repeat directions</a:t>
            </a:r>
          </a:p>
          <a:p>
            <a:pPr marL="285750" indent="-285750">
              <a:lnSpc>
                <a:spcPct val="200000"/>
              </a:lnSpc>
              <a:buFont typeface="Arial" panose="020B0604020202020204" pitchFamily="34" charset="0"/>
              <a:buChar char="•"/>
            </a:pPr>
            <a:r>
              <a:rPr lang="en-US" sz="2000" dirty="0"/>
              <a:t>Do NOT read question numbers</a:t>
            </a:r>
          </a:p>
          <a:p>
            <a:pPr marL="285750" indent="-285750">
              <a:lnSpc>
                <a:spcPct val="200000"/>
              </a:lnSpc>
              <a:buFont typeface="Arial" panose="020B0604020202020204" pitchFamily="34" charset="0"/>
              <a:buChar char="•"/>
            </a:pPr>
            <a:r>
              <a:rPr lang="en-US" sz="2000" dirty="0"/>
              <a:t>Speak slowly and distinctly at a constant </a:t>
            </a:r>
          </a:p>
          <a:p>
            <a:pPr marL="285750" indent="-285750">
              <a:lnSpc>
                <a:spcPct val="200000"/>
              </a:lnSpc>
              <a:buFont typeface="Arial" panose="020B0604020202020204" pitchFamily="34" charset="0"/>
              <a:buChar char="•"/>
            </a:pPr>
            <a:r>
              <a:rPr lang="en-US" sz="2000" dirty="0"/>
              <a:t>No emphasis on words </a:t>
            </a:r>
          </a:p>
          <a:p>
            <a:pPr marL="285750" indent="-285750">
              <a:lnSpc>
                <a:spcPct val="2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386936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Administering Iowa Assessment:</a:t>
            </a:r>
            <a:r>
              <a:rPr lang="en-US" sz="2400" dirty="0"/>
              <a:t/>
            </a:r>
            <a:br>
              <a:rPr lang="en-US" sz="2400" dirty="0"/>
            </a:br>
            <a:r>
              <a:rPr lang="en-US" sz="2400" dirty="0"/>
              <a:t>Levels 7 &amp; 8 (Grades 1 &amp; 2)</a:t>
            </a:r>
            <a:endParaRPr lang="en-US" dirty="0"/>
          </a:p>
        </p:txBody>
      </p:sp>
      <p:pic>
        <p:nvPicPr>
          <p:cNvPr id="1843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0037" y="2021124"/>
            <a:ext cx="8499636" cy="435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44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C132-385B-4E14-8AA0-44ED6416FB14}"/>
              </a:ext>
            </a:extLst>
          </p:cNvPr>
          <p:cNvSpPr>
            <a:spLocks noGrp="1"/>
          </p:cNvSpPr>
          <p:nvPr>
            <p:ph type="title"/>
          </p:nvPr>
        </p:nvSpPr>
        <p:spPr>
          <a:xfrm>
            <a:off x="1413163" y="800293"/>
            <a:ext cx="9365673" cy="736213"/>
          </a:xfrm>
        </p:spPr>
        <p:txBody>
          <a:bodyPr>
            <a:normAutofit fontScale="90000"/>
          </a:bodyPr>
          <a:lstStyle/>
          <a:p>
            <a:r>
              <a:rPr lang="en-US" dirty="0"/>
              <a:t>11</a:t>
            </a:r>
            <a:r>
              <a:rPr lang="en-US" baseline="30000" dirty="0"/>
              <a:t>th</a:t>
            </a:r>
            <a:r>
              <a:rPr lang="en-US" dirty="0"/>
              <a:t> &amp; 12</a:t>
            </a:r>
            <a:r>
              <a:rPr lang="en-US" baseline="30000" dirty="0"/>
              <a:t>th</a:t>
            </a:r>
            <a:r>
              <a:rPr lang="en-US" dirty="0"/>
              <a:t> Grade</a:t>
            </a:r>
            <a:br>
              <a:rPr lang="en-US" dirty="0"/>
            </a:br>
            <a:r>
              <a:rPr lang="en-US" dirty="0"/>
              <a:t>Directions </a:t>
            </a:r>
          </a:p>
        </p:txBody>
      </p:sp>
      <p:sp>
        <p:nvSpPr>
          <p:cNvPr id="5" name="Slide Number Placeholder 4">
            <a:extLst>
              <a:ext uri="{FF2B5EF4-FFF2-40B4-BE49-F238E27FC236}">
                <a16:creationId xmlns:a16="http://schemas.microsoft.com/office/drawing/2014/main" id="{0EC31B25-856E-493A-A85B-6DAE85882AA7}"/>
              </a:ext>
            </a:extLst>
          </p:cNvPr>
          <p:cNvSpPr>
            <a:spLocks noGrp="1"/>
          </p:cNvSpPr>
          <p:nvPr>
            <p:ph type="sldNum" sz="quarter" idx="12"/>
          </p:nvPr>
        </p:nvSpPr>
        <p:spPr/>
        <p:txBody>
          <a:bodyPr/>
          <a:lstStyle/>
          <a:p>
            <a:fld id="{704AEDC2-854B-5143-AE8F-E1CC5A88488D}" type="slidenum">
              <a:rPr lang="en-US" smtClean="0"/>
              <a:pPr/>
              <a:t>14</a:t>
            </a:fld>
            <a:endParaRPr lang="en-US" dirty="0"/>
          </a:p>
        </p:txBody>
      </p:sp>
      <p:sp>
        <p:nvSpPr>
          <p:cNvPr id="7" name="TextBox 6">
            <a:extLst>
              <a:ext uri="{FF2B5EF4-FFF2-40B4-BE49-F238E27FC236}">
                <a16:creationId xmlns:a16="http://schemas.microsoft.com/office/drawing/2014/main" id="{54BE4DAC-BE26-4212-9A3C-9038E7DB9D11}"/>
              </a:ext>
            </a:extLst>
          </p:cNvPr>
          <p:cNvSpPr txBox="1"/>
          <p:nvPr/>
        </p:nvSpPr>
        <p:spPr>
          <a:xfrm>
            <a:off x="129264" y="1947369"/>
            <a:ext cx="5378973" cy="3699474"/>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2000" dirty="0"/>
              <a:t>Follow printed directions exactly as written</a:t>
            </a:r>
          </a:p>
          <a:p>
            <a:pPr marL="285750" indent="-285750">
              <a:lnSpc>
                <a:spcPct val="200000"/>
              </a:lnSpc>
              <a:buFont typeface="Arial" panose="020B0604020202020204" pitchFamily="34" charset="0"/>
              <a:buChar char="•"/>
            </a:pPr>
            <a:r>
              <a:rPr lang="en-US" sz="2000" dirty="0"/>
              <a:t>Read word for word</a:t>
            </a:r>
          </a:p>
          <a:p>
            <a:pPr marL="285750" indent="-285750">
              <a:lnSpc>
                <a:spcPct val="200000"/>
              </a:lnSpc>
              <a:buFont typeface="Arial" panose="020B0604020202020204" pitchFamily="34" charset="0"/>
              <a:buChar char="•"/>
            </a:pPr>
            <a:r>
              <a:rPr lang="en-US" sz="2000" dirty="0"/>
              <a:t>Speak slowly and distinctly</a:t>
            </a:r>
          </a:p>
          <a:p>
            <a:pPr marL="285750" indent="-285750">
              <a:lnSpc>
                <a:spcPct val="200000"/>
              </a:lnSpc>
              <a:buFont typeface="Arial" panose="020B0604020202020204" pitchFamily="34" charset="0"/>
              <a:buChar char="•"/>
            </a:pPr>
            <a:r>
              <a:rPr lang="en-US" sz="2000" dirty="0"/>
              <a:t>Monitor time limit</a:t>
            </a:r>
          </a:p>
          <a:p>
            <a:pPr marL="285750" indent="-285750">
              <a:lnSpc>
                <a:spcPct val="200000"/>
              </a:lnSpc>
              <a:buFont typeface="Arial" panose="020B0604020202020204" pitchFamily="34" charset="0"/>
              <a:buChar char="•"/>
            </a:pPr>
            <a:r>
              <a:rPr lang="en-US" sz="2000" dirty="0"/>
              <a:t>Make sure students are working independently</a:t>
            </a:r>
          </a:p>
          <a:p>
            <a:pPr marL="285750" indent="-285750">
              <a:lnSpc>
                <a:spcPct val="200000"/>
              </a:lnSpc>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7C810E20-91B2-4D1F-ADBB-921119620082}"/>
              </a:ext>
            </a:extLst>
          </p:cNvPr>
          <p:cNvPicPr>
            <a:picLocks noChangeAspect="1"/>
          </p:cNvPicPr>
          <p:nvPr/>
        </p:nvPicPr>
        <p:blipFill>
          <a:blip r:embed="rId3"/>
          <a:stretch>
            <a:fillRect/>
          </a:stretch>
        </p:blipFill>
        <p:spPr>
          <a:xfrm>
            <a:off x="5597525" y="523682"/>
            <a:ext cx="5772150" cy="5534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842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3" y="571693"/>
            <a:ext cx="9365673" cy="736213"/>
          </a:xfrm>
        </p:spPr>
        <p:txBody>
          <a:bodyPr>
            <a:normAutofit fontScale="90000"/>
          </a:bodyPr>
          <a:lstStyle/>
          <a:p>
            <a:r>
              <a:rPr lang="en-US" dirty="0"/>
              <a:t>Administering Iowa Assessment:</a:t>
            </a:r>
            <a:r>
              <a:rPr lang="en-US" sz="2400" dirty="0"/>
              <a:t/>
            </a:r>
            <a:br>
              <a:rPr lang="en-US" sz="2400" dirty="0"/>
            </a:br>
            <a:r>
              <a:rPr lang="en-US" sz="2400" dirty="0"/>
              <a:t>Levels 9-18 (Grades 3-12)</a:t>
            </a:r>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9206" y="1487246"/>
            <a:ext cx="8236083" cy="479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screenshot of a computer&#10;&#10;Description automatically generated">
            <a:extLst>
              <a:ext uri="{FF2B5EF4-FFF2-40B4-BE49-F238E27FC236}">
                <a16:creationId xmlns:a16="http://schemas.microsoft.com/office/drawing/2014/main" id="{76B6AC34-5268-4BE4-8145-89CA5D99D851}"/>
              </a:ext>
            </a:extLst>
          </p:cNvPr>
          <p:cNvPicPr>
            <a:picLocks noChangeAspect="1"/>
          </p:cNvPicPr>
          <p:nvPr/>
        </p:nvPicPr>
        <p:blipFill>
          <a:blip r:embed="rId4"/>
          <a:stretch>
            <a:fillRect/>
          </a:stretch>
        </p:blipFill>
        <p:spPr>
          <a:xfrm>
            <a:off x="241421" y="2812806"/>
            <a:ext cx="1838325" cy="2381250"/>
          </a:xfrm>
          <a:prstGeom prst="rect">
            <a:avLst/>
          </a:prstGeom>
          <a:ln>
            <a:solidFill>
              <a:schemeClr val="tx1"/>
            </a:solidFill>
          </a:ln>
        </p:spPr>
      </p:pic>
    </p:spTree>
    <p:extLst>
      <p:ext uri="{BB962C8B-B14F-4D97-AF65-F5344CB8AC3E}">
        <p14:creationId xmlns:p14="http://schemas.microsoft.com/office/powerpoint/2010/main" val="332127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B5DB-B88C-4EED-85BD-E1692A79981E}"/>
              </a:ext>
            </a:extLst>
          </p:cNvPr>
          <p:cNvSpPr>
            <a:spLocks noGrp="1"/>
          </p:cNvSpPr>
          <p:nvPr>
            <p:ph type="title"/>
          </p:nvPr>
        </p:nvSpPr>
        <p:spPr>
          <a:xfrm>
            <a:off x="1413163" y="952693"/>
            <a:ext cx="9365673" cy="736213"/>
          </a:xfrm>
        </p:spPr>
        <p:txBody>
          <a:bodyPr>
            <a:normAutofit fontScale="90000"/>
          </a:bodyPr>
          <a:lstStyle/>
          <a:p>
            <a:r>
              <a:rPr lang="en-US" dirty="0"/>
              <a:t>During the Test</a:t>
            </a:r>
            <a:br>
              <a:rPr lang="en-US" dirty="0"/>
            </a:br>
            <a:endParaRPr lang="en-US" dirty="0"/>
          </a:p>
        </p:txBody>
      </p:sp>
      <p:sp>
        <p:nvSpPr>
          <p:cNvPr id="3" name="Date Placeholder 2">
            <a:extLst>
              <a:ext uri="{FF2B5EF4-FFF2-40B4-BE49-F238E27FC236}">
                <a16:creationId xmlns:a16="http://schemas.microsoft.com/office/drawing/2014/main" id="{24CFCCDB-0388-4317-A15C-BD363B2FEF59}"/>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4" name="Footer Placeholder 3">
            <a:extLst>
              <a:ext uri="{FF2B5EF4-FFF2-40B4-BE49-F238E27FC236}">
                <a16:creationId xmlns:a16="http://schemas.microsoft.com/office/drawing/2014/main" id="{75679378-127B-42BE-87AE-F1C8821E26CE}"/>
              </a:ext>
            </a:extLst>
          </p:cNvPr>
          <p:cNvSpPr>
            <a:spLocks noGrp="1"/>
          </p:cNvSpPr>
          <p:nvPr>
            <p:ph type="ftr" sz="quarter" idx="11"/>
          </p:nvPr>
        </p:nvSpPr>
        <p:spPr/>
        <p:txBody>
          <a:bodyPr/>
          <a:lstStyle/>
          <a:p>
            <a:r>
              <a:rPr lang="en-US"/>
              <a:t>©StudioNorth 2018</a:t>
            </a:r>
            <a:endParaRPr lang="en-US" dirty="0"/>
          </a:p>
        </p:txBody>
      </p:sp>
      <p:sp>
        <p:nvSpPr>
          <p:cNvPr id="5" name="Slide Number Placeholder 4">
            <a:extLst>
              <a:ext uri="{FF2B5EF4-FFF2-40B4-BE49-F238E27FC236}">
                <a16:creationId xmlns:a16="http://schemas.microsoft.com/office/drawing/2014/main" id="{2EB0615E-7D0D-48B6-9AE2-388616BCD4BB}"/>
              </a:ext>
            </a:extLst>
          </p:cNvPr>
          <p:cNvSpPr>
            <a:spLocks noGrp="1"/>
          </p:cNvSpPr>
          <p:nvPr>
            <p:ph type="sldNum" sz="quarter" idx="12"/>
          </p:nvPr>
        </p:nvSpPr>
        <p:spPr/>
        <p:txBody>
          <a:bodyPr/>
          <a:lstStyle/>
          <a:p>
            <a:fld id="{704AEDC2-854B-5143-AE8F-E1CC5A88488D}" type="slidenum">
              <a:rPr lang="en-US" smtClean="0"/>
              <a:pPr/>
              <a:t>16</a:t>
            </a:fld>
            <a:endParaRPr lang="en-US"/>
          </a:p>
        </p:txBody>
      </p:sp>
      <p:sp>
        <p:nvSpPr>
          <p:cNvPr id="6" name="Rectangle 3">
            <a:extLst>
              <a:ext uri="{FF2B5EF4-FFF2-40B4-BE49-F238E27FC236}">
                <a16:creationId xmlns:a16="http://schemas.microsoft.com/office/drawing/2014/main" id="{F6EA50F0-C9DE-4D1A-B3B5-C41918EF79D1}"/>
              </a:ext>
            </a:extLst>
          </p:cNvPr>
          <p:cNvSpPr txBox="1">
            <a:spLocks noChangeArrowheads="1"/>
          </p:cNvSpPr>
          <p:nvPr/>
        </p:nvSpPr>
        <p:spPr>
          <a:xfrm>
            <a:off x="1150793" y="1584250"/>
            <a:ext cx="7823331" cy="3887821"/>
          </a:xfrm>
          <a:prstGeom prst="rect">
            <a:avLst/>
          </a:prstGeom>
        </p:spPr>
        <p:txBody>
          <a:bodyPr>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nSpc>
                <a:spcPct val="80000"/>
              </a:lnSpc>
              <a:buClr>
                <a:srgbClr val="002060"/>
              </a:buClr>
              <a:defRPr/>
            </a:pPr>
            <a:r>
              <a:rPr lang="en-US" sz="2800" dirty="0">
                <a:latin typeface="Calibri" panose="020F0502020204030204" pitchFamily="34" charset="0"/>
              </a:rPr>
              <a:t>Everything to be read to the students will appear in </a:t>
            </a:r>
            <a:r>
              <a:rPr lang="en-US" sz="2800" dirty="0">
                <a:solidFill>
                  <a:srgbClr val="0070C0"/>
                </a:solidFill>
                <a:latin typeface="Calibri" panose="020F0502020204030204" pitchFamily="34" charset="0"/>
              </a:rPr>
              <a:t>BLUE</a:t>
            </a:r>
            <a:r>
              <a:rPr lang="en-US" sz="2800" dirty="0">
                <a:latin typeface="Calibri" panose="020F0502020204030204" pitchFamily="34" charset="0"/>
              </a:rPr>
              <a:t>.</a:t>
            </a:r>
          </a:p>
          <a:p>
            <a:pPr>
              <a:lnSpc>
                <a:spcPct val="80000"/>
              </a:lnSpc>
              <a:buClr>
                <a:srgbClr val="002060"/>
              </a:buClr>
              <a:defRPr/>
            </a:pPr>
            <a:r>
              <a:rPr lang="en-US" sz="2800" dirty="0">
                <a:latin typeface="Calibri" panose="020F0502020204030204" pitchFamily="34" charset="0"/>
              </a:rPr>
              <a:t>Read materials exactly as they are written.</a:t>
            </a:r>
          </a:p>
          <a:p>
            <a:pPr>
              <a:lnSpc>
                <a:spcPct val="80000"/>
              </a:lnSpc>
              <a:buClr>
                <a:srgbClr val="002060"/>
              </a:buClr>
              <a:defRPr/>
            </a:pPr>
            <a:r>
              <a:rPr lang="en-US" sz="2800" dirty="0">
                <a:latin typeface="Calibri" panose="020F0502020204030204" pitchFamily="34" charset="0"/>
              </a:rPr>
              <a:t>If a mistake is made in reading a direction or question, stop and say," No, that is wrong.  Listen again.”  Then read the direction or question through again.</a:t>
            </a:r>
          </a:p>
          <a:p>
            <a:pPr>
              <a:lnSpc>
                <a:spcPct val="80000"/>
              </a:lnSpc>
              <a:buClr>
                <a:srgbClr val="002060"/>
              </a:buClr>
              <a:defRPr/>
            </a:pPr>
            <a:r>
              <a:rPr lang="en-US" sz="2800" dirty="0">
                <a:latin typeface="Calibri" panose="020F0502020204030204" pitchFamily="34" charset="0"/>
              </a:rPr>
              <a:t>Monitor students during the tests.</a:t>
            </a:r>
          </a:p>
          <a:p>
            <a:pPr marL="205740" indent="-205740">
              <a:lnSpc>
                <a:spcPct val="80000"/>
              </a:lnSpc>
              <a:buClr>
                <a:srgbClr val="C00000"/>
              </a:buClr>
              <a:buFont typeface="Wingdings" pitchFamily="2" charset="2"/>
              <a:buChar char="v"/>
              <a:defRPr/>
            </a:pPr>
            <a:endParaRPr lang="en-US" sz="2000" dirty="0"/>
          </a:p>
          <a:p>
            <a:pPr marL="205740" indent="-205740">
              <a:lnSpc>
                <a:spcPct val="80000"/>
              </a:lnSpc>
              <a:buFont typeface="Wingdings 2"/>
              <a:buChar char=""/>
              <a:defRPr/>
            </a:pPr>
            <a:endParaRPr lang="en-US" sz="1950" i="1" u="sng" dirty="0"/>
          </a:p>
          <a:p>
            <a:pPr marL="205740" indent="-205740">
              <a:lnSpc>
                <a:spcPct val="80000"/>
              </a:lnSpc>
              <a:buFont typeface="Wingdings 2"/>
              <a:buChar char=""/>
              <a:defRPr/>
            </a:pPr>
            <a:endParaRPr lang="en-US" sz="1950" dirty="0"/>
          </a:p>
          <a:p>
            <a:pPr marL="205740" indent="-205740">
              <a:lnSpc>
                <a:spcPct val="80000"/>
              </a:lnSpc>
              <a:buFont typeface="Wingdings 2"/>
              <a:buChar char=""/>
              <a:defRPr/>
            </a:pPr>
            <a:endParaRPr lang="en-US" sz="1950" dirty="0"/>
          </a:p>
        </p:txBody>
      </p:sp>
      <p:pic>
        <p:nvPicPr>
          <p:cNvPr id="8" name="Picture 7" descr="A picture containing drawing, food, plate, light&#10;&#10;Description automatically generated">
            <a:extLst>
              <a:ext uri="{FF2B5EF4-FFF2-40B4-BE49-F238E27FC236}">
                <a16:creationId xmlns:a16="http://schemas.microsoft.com/office/drawing/2014/main" id="{1B9FCD69-E512-4A66-819A-7C59C3D0B435}"/>
              </a:ext>
            </a:extLst>
          </p:cNvPr>
          <p:cNvPicPr>
            <a:picLocks noChangeAspect="1"/>
          </p:cNvPicPr>
          <p:nvPr/>
        </p:nvPicPr>
        <p:blipFill rotWithShape="1">
          <a:blip r:embed="rId3"/>
          <a:srcRect b="7437"/>
          <a:stretch/>
        </p:blipFill>
        <p:spPr>
          <a:xfrm>
            <a:off x="9502298" y="2160407"/>
            <a:ext cx="2208256" cy="2735505"/>
          </a:xfrm>
          <a:prstGeom prst="rect">
            <a:avLst/>
          </a:prstGeom>
        </p:spPr>
      </p:pic>
    </p:spTree>
    <p:extLst>
      <p:ext uri="{BB962C8B-B14F-4D97-AF65-F5344CB8AC3E}">
        <p14:creationId xmlns:p14="http://schemas.microsoft.com/office/powerpoint/2010/main" val="278904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7F5D-7E02-4EEA-B433-F300B013D646}"/>
              </a:ext>
            </a:extLst>
          </p:cNvPr>
          <p:cNvSpPr>
            <a:spLocks noGrp="1"/>
          </p:cNvSpPr>
          <p:nvPr>
            <p:ph type="title"/>
          </p:nvPr>
        </p:nvSpPr>
        <p:spPr/>
        <p:txBody>
          <a:bodyPr>
            <a:normAutofit fontScale="90000"/>
          </a:bodyPr>
          <a:lstStyle/>
          <a:p>
            <a:r>
              <a:rPr lang="en-US" dirty="0"/>
              <a:t>Iowa Sample Directions for Subtests</a:t>
            </a:r>
            <a:br>
              <a:rPr lang="en-US" dirty="0"/>
            </a:br>
            <a:endParaRPr lang="en-US" dirty="0"/>
          </a:p>
        </p:txBody>
      </p:sp>
      <p:sp>
        <p:nvSpPr>
          <p:cNvPr id="3" name="Date Placeholder 2">
            <a:extLst>
              <a:ext uri="{FF2B5EF4-FFF2-40B4-BE49-F238E27FC236}">
                <a16:creationId xmlns:a16="http://schemas.microsoft.com/office/drawing/2014/main" id="{6D5D981A-EDB1-480B-89EB-65F3E6D41F3C}"/>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4" name="Footer Placeholder 3">
            <a:extLst>
              <a:ext uri="{FF2B5EF4-FFF2-40B4-BE49-F238E27FC236}">
                <a16:creationId xmlns:a16="http://schemas.microsoft.com/office/drawing/2014/main" id="{0BC10FB3-EB4B-4F50-A1BA-F8902A202056}"/>
              </a:ext>
            </a:extLst>
          </p:cNvPr>
          <p:cNvSpPr>
            <a:spLocks noGrp="1"/>
          </p:cNvSpPr>
          <p:nvPr>
            <p:ph type="ftr" sz="quarter" idx="11"/>
          </p:nvPr>
        </p:nvSpPr>
        <p:spPr/>
        <p:txBody>
          <a:bodyPr/>
          <a:lstStyle/>
          <a:p>
            <a:r>
              <a:rPr lang="en-US"/>
              <a:t>©StudioNorth 2018</a:t>
            </a:r>
            <a:endParaRPr lang="en-US" dirty="0"/>
          </a:p>
        </p:txBody>
      </p:sp>
      <p:sp>
        <p:nvSpPr>
          <p:cNvPr id="5" name="Slide Number Placeholder 4">
            <a:extLst>
              <a:ext uri="{FF2B5EF4-FFF2-40B4-BE49-F238E27FC236}">
                <a16:creationId xmlns:a16="http://schemas.microsoft.com/office/drawing/2014/main" id="{A10D2796-558C-4373-A897-C5AC229EA2FA}"/>
              </a:ext>
            </a:extLst>
          </p:cNvPr>
          <p:cNvSpPr>
            <a:spLocks noGrp="1"/>
          </p:cNvSpPr>
          <p:nvPr>
            <p:ph type="sldNum" sz="quarter" idx="12"/>
          </p:nvPr>
        </p:nvSpPr>
        <p:spPr/>
        <p:txBody>
          <a:bodyPr/>
          <a:lstStyle/>
          <a:p>
            <a:fld id="{704AEDC2-854B-5143-AE8F-E1CC5A88488D}" type="slidenum">
              <a:rPr lang="en-US" smtClean="0"/>
              <a:pPr/>
              <a:t>17</a:t>
            </a:fld>
            <a:endParaRPr lang="en-US"/>
          </a:p>
        </p:txBody>
      </p:sp>
      <p:pic>
        <p:nvPicPr>
          <p:cNvPr id="6" name="Picture 2">
            <a:extLst>
              <a:ext uri="{FF2B5EF4-FFF2-40B4-BE49-F238E27FC236}">
                <a16:creationId xmlns:a16="http://schemas.microsoft.com/office/drawing/2014/main" id="{EDC94AEC-4242-4313-8BBB-8EEEBA68E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92" y="1422400"/>
            <a:ext cx="3461679" cy="482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5E318FCD-62CE-4C42-B293-842F7F16F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482" y="1422400"/>
            <a:ext cx="3461679" cy="482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39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29FC-5B25-4FD1-A9ED-38B554390B2E}"/>
              </a:ext>
            </a:extLst>
          </p:cNvPr>
          <p:cNvSpPr>
            <a:spLocks noGrp="1"/>
          </p:cNvSpPr>
          <p:nvPr>
            <p:ph type="title"/>
          </p:nvPr>
        </p:nvSpPr>
        <p:spPr>
          <a:xfrm>
            <a:off x="5299364" y="1979089"/>
            <a:ext cx="6151418" cy="736213"/>
          </a:xfrm>
        </p:spPr>
        <p:txBody>
          <a:bodyPr/>
          <a:lstStyle/>
          <a:p>
            <a:r>
              <a:rPr lang="en-US" dirty="0"/>
              <a:t>Hand Scoring</a:t>
            </a:r>
          </a:p>
        </p:txBody>
      </p:sp>
      <p:pic>
        <p:nvPicPr>
          <p:cNvPr id="8" name="Content Placeholder 7" descr="A picture containing table, computer&#10;&#10;Description automatically generated">
            <a:extLst>
              <a:ext uri="{FF2B5EF4-FFF2-40B4-BE49-F238E27FC236}">
                <a16:creationId xmlns:a16="http://schemas.microsoft.com/office/drawing/2014/main" id="{742D7D92-116D-4B6D-BAF8-6E759900924F}"/>
              </a:ext>
            </a:extLst>
          </p:cNvPr>
          <p:cNvPicPr>
            <a:picLocks noGrp="1" noChangeAspect="1"/>
          </p:cNvPicPr>
          <p:nvPr>
            <p:ph idx="1"/>
          </p:nvPr>
        </p:nvPicPr>
        <p:blipFill>
          <a:blip r:embed="rId3"/>
          <a:stretch>
            <a:fillRect/>
          </a:stretch>
        </p:blipFill>
        <p:spPr>
          <a:xfrm>
            <a:off x="6995489" y="3603691"/>
            <a:ext cx="3520111" cy="2337646"/>
          </a:xfrm>
        </p:spPr>
      </p:pic>
      <p:sp>
        <p:nvSpPr>
          <p:cNvPr id="4" name="Date Placeholder 3">
            <a:extLst>
              <a:ext uri="{FF2B5EF4-FFF2-40B4-BE49-F238E27FC236}">
                <a16:creationId xmlns:a16="http://schemas.microsoft.com/office/drawing/2014/main" id="{51F68600-3BC1-4B5B-933B-4210795D07FF}"/>
              </a:ext>
            </a:extLst>
          </p:cNvPr>
          <p:cNvSpPr>
            <a:spLocks noGrp="1"/>
          </p:cNvSpPr>
          <p:nvPr>
            <p:ph type="dt" sz="half" idx="10"/>
          </p:nvPr>
        </p:nvSpPr>
        <p:spPr/>
        <p:txBody>
          <a:bodyPr/>
          <a:lstStyle/>
          <a:p>
            <a:fld id="{423DE84D-96A5-7049-BFE9-76E71E6F8665}" type="datetime1">
              <a:rPr lang="en-US" smtClean="0"/>
              <a:t>2/4/2020</a:t>
            </a:fld>
            <a:endParaRPr lang="en-US"/>
          </a:p>
        </p:txBody>
      </p:sp>
      <p:sp>
        <p:nvSpPr>
          <p:cNvPr id="5" name="Footer Placeholder 4">
            <a:extLst>
              <a:ext uri="{FF2B5EF4-FFF2-40B4-BE49-F238E27FC236}">
                <a16:creationId xmlns:a16="http://schemas.microsoft.com/office/drawing/2014/main" id="{F91A0417-73FB-4A35-BAD1-4E18DBBFB2F4}"/>
              </a:ext>
            </a:extLst>
          </p:cNvPr>
          <p:cNvSpPr>
            <a:spLocks noGrp="1"/>
          </p:cNvSpPr>
          <p:nvPr>
            <p:ph type="ftr" sz="quarter" idx="11"/>
          </p:nvPr>
        </p:nvSpPr>
        <p:spPr/>
        <p:txBody>
          <a:bodyPr/>
          <a:lstStyle/>
          <a:p>
            <a:r>
              <a:rPr lang="en-US"/>
              <a:t>©StudioNorth 2018</a:t>
            </a:r>
            <a:endParaRPr lang="en-US" dirty="0"/>
          </a:p>
        </p:txBody>
      </p:sp>
      <p:sp>
        <p:nvSpPr>
          <p:cNvPr id="6" name="Slide Number Placeholder 5">
            <a:extLst>
              <a:ext uri="{FF2B5EF4-FFF2-40B4-BE49-F238E27FC236}">
                <a16:creationId xmlns:a16="http://schemas.microsoft.com/office/drawing/2014/main" id="{7E1D3EF2-DF24-426B-A6A9-4ADF5EEC2F9C}"/>
              </a:ext>
            </a:extLst>
          </p:cNvPr>
          <p:cNvSpPr>
            <a:spLocks noGrp="1"/>
          </p:cNvSpPr>
          <p:nvPr>
            <p:ph type="sldNum" sz="quarter" idx="12"/>
          </p:nvPr>
        </p:nvSpPr>
        <p:spPr/>
        <p:txBody>
          <a:bodyPr/>
          <a:lstStyle/>
          <a:p>
            <a:fld id="{704AEDC2-854B-5143-AE8F-E1CC5A88488D}" type="slidenum">
              <a:rPr lang="en-US" smtClean="0"/>
              <a:t>18</a:t>
            </a:fld>
            <a:endParaRPr lang="en-US"/>
          </a:p>
        </p:txBody>
      </p:sp>
    </p:spTree>
    <p:extLst>
      <p:ext uri="{BB962C8B-B14F-4D97-AF65-F5344CB8AC3E}">
        <p14:creationId xmlns:p14="http://schemas.microsoft.com/office/powerpoint/2010/main" val="17895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C798-35D6-4963-AD31-2A832BA1C33F}"/>
              </a:ext>
            </a:extLst>
          </p:cNvPr>
          <p:cNvSpPr>
            <a:spLocks noGrp="1"/>
          </p:cNvSpPr>
          <p:nvPr>
            <p:ph type="title"/>
          </p:nvPr>
        </p:nvSpPr>
        <p:spPr>
          <a:xfrm>
            <a:off x="1346200" y="506149"/>
            <a:ext cx="10972800" cy="628040"/>
          </a:xfrm>
        </p:spPr>
        <p:txBody>
          <a:bodyPr>
            <a:normAutofit fontScale="90000"/>
          </a:bodyPr>
          <a:lstStyle/>
          <a:p>
            <a:r>
              <a:rPr lang="en-US" dirty="0"/>
              <a:t>Needed Supplies</a:t>
            </a:r>
          </a:p>
        </p:txBody>
      </p:sp>
      <p:sp>
        <p:nvSpPr>
          <p:cNvPr id="3" name="Content Placeholder 2">
            <a:extLst>
              <a:ext uri="{FF2B5EF4-FFF2-40B4-BE49-F238E27FC236}">
                <a16:creationId xmlns:a16="http://schemas.microsoft.com/office/drawing/2014/main" id="{3CBF922A-917B-4FB9-8CF8-920FD12B6F41}"/>
              </a:ext>
            </a:extLst>
          </p:cNvPr>
          <p:cNvSpPr>
            <a:spLocks noGrp="1"/>
          </p:cNvSpPr>
          <p:nvPr>
            <p:ph sz="half" idx="1"/>
          </p:nvPr>
        </p:nvSpPr>
        <p:spPr>
          <a:xfrm>
            <a:off x="469900" y="1336676"/>
            <a:ext cx="5325533" cy="4525963"/>
          </a:xfrm>
        </p:spPr>
        <p:txBody>
          <a:bodyPr/>
          <a:lstStyle/>
          <a:p>
            <a:pPr algn="ctr"/>
            <a:endParaRPr lang="en-US" b="1" dirty="0"/>
          </a:p>
          <a:p>
            <a:endParaRPr lang="en-US" dirty="0"/>
          </a:p>
        </p:txBody>
      </p:sp>
      <p:sp>
        <p:nvSpPr>
          <p:cNvPr id="5" name="Slide Number Placeholder 4">
            <a:extLst>
              <a:ext uri="{FF2B5EF4-FFF2-40B4-BE49-F238E27FC236}">
                <a16:creationId xmlns:a16="http://schemas.microsoft.com/office/drawing/2014/main" id="{1251C283-DD6C-4399-BF8A-C6C4AC79D29C}"/>
              </a:ext>
            </a:extLst>
          </p:cNvPr>
          <p:cNvSpPr>
            <a:spLocks noGrp="1"/>
          </p:cNvSpPr>
          <p:nvPr>
            <p:ph type="sldNum" sz="quarter" idx="10"/>
          </p:nvPr>
        </p:nvSpPr>
        <p:spPr/>
        <p:txBody>
          <a:bodyPr/>
          <a:lstStyle/>
          <a:p>
            <a:fld id="{783E5F0D-CBDD-6347-A225-5CD5D5BCDEFD}" type="slidenum">
              <a:rPr lang="en-US" smtClean="0"/>
              <a:pPr/>
              <a:t>19</a:t>
            </a:fld>
            <a:endParaRPr lang="en-US" dirty="0"/>
          </a:p>
        </p:txBody>
      </p:sp>
      <p:sp>
        <p:nvSpPr>
          <p:cNvPr id="6" name="TextBox 2">
            <a:extLst>
              <a:ext uri="{FF2B5EF4-FFF2-40B4-BE49-F238E27FC236}">
                <a16:creationId xmlns:a16="http://schemas.microsoft.com/office/drawing/2014/main" id="{744C49B0-EF76-441A-962C-57140E9CC312}"/>
              </a:ext>
            </a:extLst>
          </p:cNvPr>
          <p:cNvSpPr txBox="1"/>
          <p:nvPr/>
        </p:nvSpPr>
        <p:spPr>
          <a:xfrm>
            <a:off x="7747163" y="1355192"/>
            <a:ext cx="2947092" cy="45243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Form F, Survey Battery:</a:t>
            </a:r>
          </a:p>
          <a:p>
            <a:r>
              <a:rPr lang="en-US" sz="1600" b="1" dirty="0"/>
              <a:t>Consumable Test Book</a:t>
            </a:r>
          </a:p>
          <a:p>
            <a:r>
              <a:rPr lang="en-US" sz="1600" dirty="0"/>
              <a:t>_ Grade 1/Level 7</a:t>
            </a:r>
          </a:p>
          <a:p>
            <a:r>
              <a:rPr lang="en-US" sz="1600" dirty="0"/>
              <a:t>_ Grade 2/Level 8</a:t>
            </a:r>
          </a:p>
          <a:p>
            <a:endParaRPr lang="en-US" sz="1600" dirty="0"/>
          </a:p>
          <a:p>
            <a:r>
              <a:rPr lang="en-US" sz="1600" b="1" dirty="0"/>
              <a:t>Form F, Complete Battery: </a:t>
            </a:r>
          </a:p>
          <a:p>
            <a:r>
              <a:rPr lang="en-US" sz="1600" b="1" dirty="0"/>
              <a:t>Reusable Test Book</a:t>
            </a:r>
          </a:p>
          <a:p>
            <a:r>
              <a:rPr lang="en-US" sz="1600" b="1" dirty="0"/>
              <a:t>Answer Document</a:t>
            </a:r>
          </a:p>
          <a:p>
            <a:r>
              <a:rPr lang="en-US" sz="1600" dirty="0"/>
              <a:t> _ Grades 11/12/Level 17/18</a:t>
            </a:r>
          </a:p>
          <a:p>
            <a:endParaRPr lang="en-US" sz="1600" dirty="0"/>
          </a:p>
          <a:p>
            <a:r>
              <a:rPr lang="en-US" sz="1600" b="1" dirty="0"/>
              <a:t>Form F, Scoring Key:</a:t>
            </a:r>
          </a:p>
          <a:p>
            <a:r>
              <a:rPr lang="en-US" sz="1600" dirty="0"/>
              <a:t>Iowa Survey, levels 7-14</a:t>
            </a:r>
          </a:p>
          <a:p>
            <a:r>
              <a:rPr lang="en-US" sz="1600" dirty="0"/>
              <a:t>Iowa Complete, levels 15-17/18</a:t>
            </a:r>
          </a:p>
          <a:p>
            <a:endParaRPr lang="en-US" sz="1600" b="1" dirty="0"/>
          </a:p>
          <a:p>
            <a:r>
              <a:rPr lang="en-US" sz="1600" b="1" dirty="0"/>
              <a:t>2017 Form F, Norms and Score Conversions Guide:</a:t>
            </a:r>
          </a:p>
          <a:p>
            <a:r>
              <a:rPr lang="en-US" sz="1600" dirty="0"/>
              <a:t>Survey, levels 7-14</a:t>
            </a:r>
          </a:p>
          <a:p>
            <a:r>
              <a:rPr lang="en-US" sz="1600" dirty="0"/>
              <a:t>Complete, levels 15-17/18</a:t>
            </a:r>
          </a:p>
        </p:txBody>
      </p:sp>
      <p:pic>
        <p:nvPicPr>
          <p:cNvPr id="7" name="Picture 3">
            <a:extLst>
              <a:ext uri="{FF2B5EF4-FFF2-40B4-BE49-F238E27FC236}">
                <a16:creationId xmlns:a16="http://schemas.microsoft.com/office/drawing/2014/main" id="{E01AA6CD-B1BB-4C25-98EC-3C57792FD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291" y="4042453"/>
            <a:ext cx="1820170"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E52D1486-1A01-429B-89D0-4B2CD7D48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232" y="4020131"/>
            <a:ext cx="1796762"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1CBD4AD1-9A1E-483A-AACF-63D5AC11C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232" y="1425865"/>
            <a:ext cx="1799416"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E06A78BE-77D3-4E63-A83F-6F8892D3D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5748" y="1425865"/>
            <a:ext cx="1803783"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A screenshot of a computer&#10;&#10;Description automatically generated">
            <a:extLst>
              <a:ext uri="{FF2B5EF4-FFF2-40B4-BE49-F238E27FC236}">
                <a16:creationId xmlns:a16="http://schemas.microsoft.com/office/drawing/2014/main" id="{E5FF9FA4-A002-4AAC-97D6-69D417EED1CF}"/>
              </a:ext>
            </a:extLst>
          </p:cNvPr>
          <p:cNvPicPr>
            <a:picLocks noChangeAspect="1"/>
          </p:cNvPicPr>
          <p:nvPr/>
        </p:nvPicPr>
        <p:blipFill>
          <a:blip r:embed="rId7"/>
          <a:stretch>
            <a:fillRect/>
          </a:stretch>
        </p:blipFill>
        <p:spPr>
          <a:xfrm>
            <a:off x="248920" y="2196001"/>
            <a:ext cx="2194560" cy="2842696"/>
          </a:xfrm>
          <a:prstGeom prst="rect">
            <a:avLst/>
          </a:prstGeom>
          <a:ln>
            <a:solidFill>
              <a:schemeClr val="tx1"/>
            </a:solidFill>
          </a:ln>
        </p:spPr>
      </p:pic>
    </p:spTree>
    <p:extLst>
      <p:ext uri="{BB962C8B-B14F-4D97-AF65-F5344CB8AC3E}">
        <p14:creationId xmlns:p14="http://schemas.microsoft.com/office/powerpoint/2010/main" val="377055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6B5BB8F1-051C-46F8-BCC5-B85EB6590DF8}"/>
              </a:ext>
            </a:extLst>
          </p:cNvPr>
          <p:cNvGraphicFramePr>
            <a:graphicFrameLocks noGrp="1"/>
          </p:cNvGraphicFramePr>
          <p:nvPr>
            <p:extLst>
              <p:ext uri="{D42A27DB-BD31-4B8C-83A1-F6EECF244321}">
                <p14:modId xmlns:p14="http://schemas.microsoft.com/office/powerpoint/2010/main" val="2713681736"/>
              </p:ext>
            </p:extLst>
          </p:nvPr>
        </p:nvGraphicFramePr>
        <p:xfrm>
          <a:off x="2842788" y="315169"/>
          <a:ext cx="6077278" cy="4526020"/>
        </p:xfrm>
        <a:graphic>
          <a:graphicData uri="http://schemas.openxmlformats.org/drawingml/2006/table">
            <a:tbl>
              <a:tblPr firstRow="1" bandRow="1">
                <a:tableStyleId>{3B4B98B0-60AC-42C2-AFA5-B58CD77FA1E5}</a:tableStyleId>
              </a:tblPr>
              <a:tblGrid>
                <a:gridCol w="6077278">
                  <a:extLst>
                    <a:ext uri="{9D8B030D-6E8A-4147-A177-3AD203B41FA5}">
                      <a16:colId xmlns:a16="http://schemas.microsoft.com/office/drawing/2014/main" val="20000"/>
                    </a:ext>
                  </a:extLst>
                </a:gridCol>
              </a:tblGrid>
              <a:tr h="505541">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Learning Objectives:</a:t>
                      </a:r>
                      <a:endParaRPr lang="en-US" sz="2400" b="1" i="1" dirty="0">
                        <a:solidFill>
                          <a:schemeClr val="bg1"/>
                        </a:solidFill>
                      </a:endParaRPr>
                    </a:p>
                  </a:txBody>
                  <a:tcPr>
                    <a:solidFill>
                      <a:srgbClr val="0880C2"/>
                    </a:solidFill>
                  </a:tcPr>
                </a:tc>
                <a:extLst>
                  <a:ext uri="{0D108BD9-81ED-4DB2-BD59-A6C34878D82A}">
                    <a16:rowId xmlns:a16="http://schemas.microsoft.com/office/drawing/2014/main" val="10000"/>
                  </a:ext>
                </a:extLst>
              </a:tr>
              <a:tr h="380813">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Overview</a:t>
                      </a:r>
                      <a:endParaRPr lang="en-US" sz="1600" dirty="0">
                        <a:solidFill>
                          <a:schemeClr val="tx1"/>
                        </a:solidFill>
                        <a:latin typeface="+mn-lt"/>
                      </a:endParaRPr>
                    </a:p>
                  </a:txBody>
                  <a:tcPr/>
                </a:tc>
                <a:extLst>
                  <a:ext uri="{0D108BD9-81ED-4DB2-BD59-A6C34878D82A}">
                    <a16:rowId xmlns:a16="http://schemas.microsoft.com/office/drawing/2014/main" val="10001"/>
                  </a:ext>
                </a:extLst>
              </a:tr>
              <a:tr h="452598">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aseline="0"/>
                        <a:t>Iowa  Assessments</a:t>
                      </a:r>
                      <a:endParaRPr lang="en-US" sz="1600" dirty="0">
                        <a:solidFill>
                          <a:schemeClr val="tx1">
                            <a:lumMod val="10000"/>
                          </a:schemeClr>
                        </a:solidFill>
                        <a:latin typeface="+mn-lt"/>
                      </a:endParaRPr>
                    </a:p>
                  </a:txBody>
                  <a:tcPr/>
                </a:tc>
                <a:extLst>
                  <a:ext uri="{0D108BD9-81ED-4DB2-BD59-A6C34878D82A}">
                    <a16:rowId xmlns:a16="http://schemas.microsoft.com/office/drawing/2014/main" val="1372019000"/>
                  </a:ext>
                </a:extLst>
              </a:tr>
              <a:tr h="544869">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Paper Pencil Administration</a:t>
                      </a:r>
                      <a:endParaRPr lang="en-US" sz="1600" kern="1200" dirty="0">
                        <a:solidFill>
                          <a:schemeClr val="tx1"/>
                        </a:solidFill>
                        <a:latin typeface="Franklin Gothic Book"/>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lumMod val="10000"/>
                          </a:schemeClr>
                        </a:solidFill>
                        <a:latin typeface="+mn-lt"/>
                      </a:endParaRPr>
                    </a:p>
                  </a:txBody>
                  <a:tcPr/>
                </a:tc>
                <a:extLst>
                  <a:ext uri="{0D108BD9-81ED-4DB2-BD59-A6C34878D82A}">
                    <a16:rowId xmlns:a16="http://schemas.microsoft.com/office/drawing/2014/main" val="225936835"/>
                  </a:ext>
                </a:extLst>
              </a:tr>
              <a:tr h="434658">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Hand scoring</a:t>
                      </a:r>
                      <a:endParaRPr lang="en-US" sz="1600" dirty="0">
                        <a:solidFill>
                          <a:schemeClr val="tx1"/>
                        </a:solidFill>
                        <a:latin typeface="+mn-lt"/>
                      </a:endParaRPr>
                    </a:p>
                  </a:txBody>
                  <a:tcPr/>
                </a:tc>
                <a:extLst>
                  <a:ext uri="{0D108BD9-81ED-4DB2-BD59-A6C34878D82A}">
                    <a16:rowId xmlns:a16="http://schemas.microsoft.com/office/drawing/2014/main" val="10005"/>
                  </a:ext>
                </a:extLst>
              </a:tr>
              <a:tr h="434658">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1600" dirty="0">
                          <a:solidFill>
                            <a:schemeClr val="tx1"/>
                          </a:solidFill>
                        </a:rPr>
                        <a:t>Raw Score</a:t>
                      </a:r>
                      <a:endParaRPr lang="en-US" sz="1600" dirty="0">
                        <a:solidFill>
                          <a:schemeClr val="tx1"/>
                        </a:solidFill>
                        <a:latin typeface="+mn-lt"/>
                      </a:endParaRPr>
                    </a:p>
                  </a:txBody>
                  <a:tcPr/>
                </a:tc>
                <a:extLst>
                  <a:ext uri="{0D108BD9-81ED-4DB2-BD59-A6C34878D82A}">
                    <a16:rowId xmlns:a16="http://schemas.microsoft.com/office/drawing/2014/main" val="10006"/>
                  </a:ext>
                </a:extLst>
              </a:tr>
              <a:tr h="434658">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1600" baseline="0" dirty="0">
                          <a:solidFill>
                            <a:schemeClr val="tx1"/>
                          </a:solidFill>
                        </a:rPr>
                        <a:t>Standard Score</a:t>
                      </a:r>
                      <a:endParaRPr lang="en-US" sz="1600" baseline="0" dirty="0">
                        <a:solidFill>
                          <a:schemeClr val="tx1"/>
                        </a:solidFill>
                        <a:latin typeface="+mn-lt"/>
                      </a:endParaRPr>
                    </a:p>
                  </a:txBody>
                  <a:tcPr/>
                </a:tc>
                <a:extLst>
                  <a:ext uri="{0D108BD9-81ED-4DB2-BD59-A6C34878D82A}">
                    <a16:rowId xmlns:a16="http://schemas.microsoft.com/office/drawing/2014/main" val="10007"/>
                  </a:ext>
                </a:extLst>
              </a:tr>
              <a:tr h="434658">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1600" dirty="0">
                          <a:solidFill>
                            <a:schemeClr val="tx1"/>
                          </a:solidFill>
                        </a:rPr>
                        <a:t>National Percentile</a:t>
                      </a:r>
                      <a:endParaRPr lang="en-US" sz="1600" baseline="0" dirty="0">
                        <a:solidFill>
                          <a:schemeClr val="tx1"/>
                        </a:solidFill>
                        <a:latin typeface="+mn-lt"/>
                      </a:endParaRPr>
                    </a:p>
                  </a:txBody>
                  <a:tcPr/>
                </a:tc>
                <a:extLst>
                  <a:ext uri="{0D108BD9-81ED-4DB2-BD59-A6C34878D82A}">
                    <a16:rowId xmlns:a16="http://schemas.microsoft.com/office/drawing/2014/main" val="10008"/>
                  </a:ext>
                </a:extLst>
              </a:tr>
              <a:tr h="434658">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lvl="0" indent="0">
                        <a:buFontTx/>
                        <a:buNone/>
                      </a:pPr>
                      <a:r>
                        <a:rPr lang="en-US" sz="1600" baseline="0" dirty="0">
                          <a:solidFill>
                            <a:schemeClr val="tx1"/>
                          </a:solidFill>
                        </a:rPr>
                        <a:t>Hands On</a:t>
                      </a:r>
                      <a:endParaRPr lang="en-US" sz="1600" baseline="0" dirty="0">
                        <a:solidFill>
                          <a:schemeClr val="tx1"/>
                        </a:solidFill>
                        <a:latin typeface="+mn-lt"/>
                      </a:endParaRPr>
                    </a:p>
                  </a:txBody>
                  <a:tcPr/>
                </a:tc>
                <a:extLst>
                  <a:ext uri="{0D108BD9-81ED-4DB2-BD59-A6C34878D82A}">
                    <a16:rowId xmlns:a16="http://schemas.microsoft.com/office/drawing/2014/main" val="10010"/>
                  </a:ext>
                </a:extLst>
              </a:tr>
              <a:tr h="434658">
                <a:tc>
                  <a:txBody>
                    <a:bodyPr/>
                    <a:lstStyle/>
                    <a:p>
                      <a:pPr marL="0" lvl="0" indent="0">
                        <a:buFontTx/>
                        <a:buNone/>
                      </a:pPr>
                      <a:r>
                        <a:rPr lang="en-US" sz="1600" baseline="0" dirty="0">
                          <a:solidFill>
                            <a:schemeClr val="tx1"/>
                          </a:solidFill>
                          <a:latin typeface="+mn-lt"/>
                        </a:rPr>
                        <a:t>Q &amp; A</a:t>
                      </a:r>
                    </a:p>
                  </a:txBody>
                  <a:tcPr/>
                </a:tc>
                <a:extLst>
                  <a:ext uri="{0D108BD9-81ED-4DB2-BD59-A6C34878D82A}">
                    <a16:rowId xmlns:a16="http://schemas.microsoft.com/office/drawing/2014/main" val="2125814571"/>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699F8DF0-5D18-4F38-8A81-40585E138FF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33601" y="4166007"/>
            <a:ext cx="1946671" cy="2219680"/>
          </a:xfrm>
          <a:prstGeom prst="rect">
            <a:avLst/>
          </a:prstGeom>
        </p:spPr>
      </p:pic>
    </p:spTree>
    <p:extLst>
      <p:ext uri="{BB962C8B-B14F-4D97-AF65-F5344CB8AC3E}">
        <p14:creationId xmlns:p14="http://schemas.microsoft.com/office/powerpoint/2010/main" val="3491269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2F6B-0EBD-41DF-812E-54DA79614339}"/>
              </a:ext>
            </a:extLst>
          </p:cNvPr>
          <p:cNvSpPr>
            <a:spLocks noGrp="1"/>
          </p:cNvSpPr>
          <p:nvPr>
            <p:ph type="title"/>
          </p:nvPr>
        </p:nvSpPr>
        <p:spPr>
          <a:xfrm>
            <a:off x="1413163" y="571693"/>
            <a:ext cx="9365673" cy="736213"/>
          </a:xfrm>
        </p:spPr>
        <p:txBody>
          <a:bodyPr/>
          <a:lstStyle/>
          <a:p>
            <a:r>
              <a:rPr lang="en-US" dirty="0"/>
              <a:t>How To Hand Score</a:t>
            </a:r>
          </a:p>
        </p:txBody>
      </p:sp>
      <p:sp>
        <p:nvSpPr>
          <p:cNvPr id="3" name="Date Placeholder 2">
            <a:extLst>
              <a:ext uri="{FF2B5EF4-FFF2-40B4-BE49-F238E27FC236}">
                <a16:creationId xmlns:a16="http://schemas.microsoft.com/office/drawing/2014/main" id="{B0CB5569-082E-4078-B15D-5CEF0634E0CF}"/>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4" name="Footer Placeholder 3">
            <a:extLst>
              <a:ext uri="{FF2B5EF4-FFF2-40B4-BE49-F238E27FC236}">
                <a16:creationId xmlns:a16="http://schemas.microsoft.com/office/drawing/2014/main" id="{C7A0BB9D-7145-43D2-A901-B9916B494EA7}"/>
              </a:ext>
            </a:extLst>
          </p:cNvPr>
          <p:cNvSpPr>
            <a:spLocks noGrp="1"/>
          </p:cNvSpPr>
          <p:nvPr>
            <p:ph type="ftr" sz="quarter" idx="11"/>
          </p:nvPr>
        </p:nvSpPr>
        <p:spPr/>
        <p:txBody>
          <a:bodyPr/>
          <a:lstStyle/>
          <a:p>
            <a:r>
              <a:rPr lang="en-US"/>
              <a:t>©StudioNorth 2018</a:t>
            </a:r>
            <a:endParaRPr lang="en-US" dirty="0"/>
          </a:p>
        </p:txBody>
      </p:sp>
      <p:sp>
        <p:nvSpPr>
          <p:cNvPr id="5" name="Slide Number Placeholder 4">
            <a:extLst>
              <a:ext uri="{FF2B5EF4-FFF2-40B4-BE49-F238E27FC236}">
                <a16:creationId xmlns:a16="http://schemas.microsoft.com/office/drawing/2014/main" id="{1E1F4AB5-478A-4DF4-96E1-43880AB58EA6}"/>
              </a:ext>
            </a:extLst>
          </p:cNvPr>
          <p:cNvSpPr>
            <a:spLocks noGrp="1"/>
          </p:cNvSpPr>
          <p:nvPr>
            <p:ph type="sldNum" sz="quarter" idx="12"/>
          </p:nvPr>
        </p:nvSpPr>
        <p:spPr/>
        <p:txBody>
          <a:bodyPr/>
          <a:lstStyle/>
          <a:p>
            <a:fld id="{704AEDC2-854B-5143-AE8F-E1CC5A88488D}" type="slidenum">
              <a:rPr lang="en-US" smtClean="0"/>
              <a:pPr/>
              <a:t>20</a:t>
            </a:fld>
            <a:endParaRPr lang="en-US"/>
          </a:p>
        </p:txBody>
      </p:sp>
      <p:sp>
        <p:nvSpPr>
          <p:cNvPr id="6" name="TextBox 5">
            <a:extLst>
              <a:ext uri="{FF2B5EF4-FFF2-40B4-BE49-F238E27FC236}">
                <a16:creationId xmlns:a16="http://schemas.microsoft.com/office/drawing/2014/main" id="{486AFA57-2EA2-42B2-A7ED-CC0601B245F0}"/>
              </a:ext>
            </a:extLst>
          </p:cNvPr>
          <p:cNvSpPr txBox="1"/>
          <p:nvPr/>
        </p:nvSpPr>
        <p:spPr>
          <a:xfrm>
            <a:off x="3187700" y="1803400"/>
            <a:ext cx="6168933" cy="646331"/>
          </a:xfrm>
          <a:prstGeom prst="rect">
            <a:avLst/>
          </a:prstGeom>
          <a:noFill/>
        </p:spPr>
        <p:txBody>
          <a:bodyPr wrap="none" rtlCol="0">
            <a:spAutoFit/>
          </a:bodyPr>
          <a:lstStyle/>
          <a:p>
            <a:pPr marL="285750" indent="-285750">
              <a:buFont typeface="Arial" panose="020B0604020202020204" pitchFamily="34" charset="0"/>
              <a:buChar char="•"/>
            </a:pPr>
            <a:r>
              <a:rPr lang="en-US" dirty="0"/>
              <a:t>Use the scoring key to count the Raw Score (number correct)</a:t>
            </a:r>
          </a:p>
          <a:p>
            <a:pPr marL="285750" indent="-285750">
              <a:buFont typeface="Arial" panose="020B0604020202020204" pitchFamily="34" charset="0"/>
              <a:buChar char="•"/>
            </a:pPr>
            <a:r>
              <a:rPr lang="en-US" dirty="0"/>
              <a:t>Use the norms and conversions guide to convert</a:t>
            </a:r>
          </a:p>
        </p:txBody>
      </p:sp>
      <p:graphicFrame>
        <p:nvGraphicFramePr>
          <p:cNvPr id="7" name="Diagram 6">
            <a:extLst>
              <a:ext uri="{FF2B5EF4-FFF2-40B4-BE49-F238E27FC236}">
                <a16:creationId xmlns:a16="http://schemas.microsoft.com/office/drawing/2014/main" id="{6BF71029-0892-44D2-BAC5-7D923AB34212}"/>
              </a:ext>
            </a:extLst>
          </p:cNvPr>
          <p:cNvGraphicFramePr/>
          <p:nvPr>
            <p:extLst>
              <p:ext uri="{D42A27DB-BD31-4B8C-83A1-F6EECF244321}">
                <p14:modId xmlns:p14="http://schemas.microsoft.com/office/powerpoint/2010/main" val="6384280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8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E18CEF-CA2B-4ADD-BC1E-C9764DB718FA}"/>
              </a:ext>
            </a:extLst>
          </p:cNvPr>
          <p:cNvSpPr txBox="1">
            <a:spLocks/>
          </p:cNvSpPr>
          <p:nvPr/>
        </p:nvSpPr>
        <p:spPr>
          <a:xfrm>
            <a:off x="1703511" y="-15587"/>
            <a:ext cx="6822651" cy="628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accent6"/>
                </a:solidFill>
                <a:latin typeface="+mn-lt"/>
                <a:ea typeface="+mj-ea"/>
                <a:cs typeface="+mj-cs"/>
              </a:defRPr>
            </a:lvl1pPr>
          </a:lstStyle>
          <a:p>
            <a:r>
              <a:rPr lang="en-US" sz="3200" dirty="0"/>
              <a:t>Iowa Assessments, Form F, 2017 Norms</a:t>
            </a:r>
          </a:p>
        </p:txBody>
      </p:sp>
      <p:graphicFrame>
        <p:nvGraphicFramePr>
          <p:cNvPr id="13" name="Table 12">
            <a:extLst>
              <a:ext uri="{FF2B5EF4-FFF2-40B4-BE49-F238E27FC236}">
                <a16:creationId xmlns:a16="http://schemas.microsoft.com/office/drawing/2014/main" id="{0AAA3DD1-F7DA-49FA-9FBB-18546B7EC570}"/>
              </a:ext>
            </a:extLst>
          </p:cNvPr>
          <p:cNvGraphicFramePr>
            <a:graphicFrameLocks noGrp="1"/>
          </p:cNvGraphicFramePr>
          <p:nvPr>
            <p:extLst>
              <p:ext uri="{D42A27DB-BD31-4B8C-83A1-F6EECF244321}">
                <p14:modId xmlns:p14="http://schemas.microsoft.com/office/powerpoint/2010/main" val="3529339762"/>
              </p:ext>
            </p:extLst>
          </p:nvPr>
        </p:nvGraphicFramePr>
        <p:xfrm>
          <a:off x="461360" y="3631206"/>
          <a:ext cx="7213608" cy="1119024"/>
        </p:xfrm>
        <a:graphic>
          <a:graphicData uri="http://schemas.openxmlformats.org/drawingml/2006/table">
            <a:tbl>
              <a:tblPr/>
              <a:tblGrid>
                <a:gridCol w="3693436">
                  <a:extLst>
                    <a:ext uri="{9D8B030D-6E8A-4147-A177-3AD203B41FA5}">
                      <a16:colId xmlns:a16="http://schemas.microsoft.com/office/drawing/2014/main" val="20000"/>
                    </a:ext>
                  </a:extLst>
                </a:gridCol>
                <a:gridCol w="1142437">
                  <a:extLst>
                    <a:ext uri="{9D8B030D-6E8A-4147-A177-3AD203B41FA5}">
                      <a16:colId xmlns:a16="http://schemas.microsoft.com/office/drawing/2014/main" val="20001"/>
                    </a:ext>
                  </a:extLst>
                </a:gridCol>
                <a:gridCol w="1142437">
                  <a:extLst>
                    <a:ext uri="{9D8B030D-6E8A-4147-A177-3AD203B41FA5}">
                      <a16:colId xmlns:a16="http://schemas.microsoft.com/office/drawing/2014/main" val="20002"/>
                    </a:ext>
                  </a:extLst>
                </a:gridCol>
                <a:gridCol w="1235298">
                  <a:extLst>
                    <a:ext uri="{9D8B030D-6E8A-4147-A177-3AD203B41FA5}">
                      <a16:colId xmlns:a16="http://schemas.microsoft.com/office/drawing/2014/main" val="20003"/>
                    </a:ext>
                  </a:extLst>
                </a:gridCol>
              </a:tblGrid>
              <a:tr h="258073">
                <a:tc gridSpan="4">
                  <a:txBody>
                    <a:bodyPr/>
                    <a:lstStyle/>
                    <a:p>
                      <a:pPr algn="l" fontAlgn="b"/>
                      <a:r>
                        <a:rPr lang="en-US" sz="1400" b="1" i="0" u="none" strike="noStrike" dirty="0">
                          <a:solidFill>
                            <a:schemeClr val="tx1">
                              <a:lumMod val="50000"/>
                            </a:schemeClr>
                          </a:solidFill>
                          <a:effectLst/>
                          <a:latin typeface="Calibri"/>
                        </a:rPr>
                        <a:t>Survey Battery Skill Subtests (Gr. 1/Level 7 and Grade 2/Level 8 Consumable Test Books)</a:t>
                      </a:r>
                      <a:endParaRPr lang="en-US" sz="1100" b="1" i="0" u="none" strike="noStrike" dirty="0">
                        <a:solidFill>
                          <a:schemeClr val="tx1">
                            <a:lumMod val="50000"/>
                          </a:schemeClr>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pPr algn="l" fontAlgn="b"/>
                      <a:endParaRPr lang="en-US"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pPr algn="l" fontAlgn="b"/>
                      <a:endParaRPr lang="en-US"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58073">
                <a:tc>
                  <a:txBody>
                    <a:bodyPr/>
                    <a:lstStyle/>
                    <a:p>
                      <a:pPr algn="l" fontAlgn="b"/>
                      <a:r>
                        <a:rPr lang="en-US" sz="1100" b="0" i="0" u="none" strike="noStrike" dirty="0">
                          <a:solidFill>
                            <a:schemeClr val="tx1">
                              <a:lumMod val="50000"/>
                            </a:schemeClr>
                          </a:solidFill>
                          <a:effectLst/>
                          <a:latin typeface="Calibri"/>
                        </a:rPr>
                        <a:t> Use the Iowa Assessments Norms and Score Conversions Guide for the  Survey Battery, Levels 7-14 </a:t>
                      </a:r>
                      <a:r>
                        <a:rPr lang="en-US" sz="1100" b="1" i="0" u="none" strike="noStrike" dirty="0">
                          <a:solidFill>
                            <a:schemeClr val="tx1">
                              <a:lumMod val="50000"/>
                            </a:schemeClr>
                          </a:solidFill>
                          <a:effectLst/>
                          <a:latin typeface="Calibri"/>
                        </a:rPr>
                        <a:t>(Student</a:t>
                      </a:r>
                      <a:r>
                        <a:rPr lang="en-US" sz="1100" b="1" i="0" u="none" strike="noStrike" baseline="0" dirty="0">
                          <a:solidFill>
                            <a:schemeClr val="tx1">
                              <a:lumMod val="50000"/>
                            </a:schemeClr>
                          </a:solidFill>
                          <a:effectLst/>
                          <a:latin typeface="Calibri"/>
                        </a:rPr>
                        <a:t> </a:t>
                      </a:r>
                      <a:r>
                        <a:rPr lang="en-US" sz="1100" b="1" i="0" u="none" strike="noStrike" dirty="0">
                          <a:solidFill>
                            <a:schemeClr val="tx1">
                              <a:lumMod val="50000"/>
                            </a:schemeClr>
                          </a:solidFill>
                          <a:effectLst/>
                          <a:latin typeface="Calibri"/>
                        </a:rPr>
                        <a:t>Norms)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lumMod val="50000"/>
                            </a:schemeClr>
                          </a:solidFill>
                          <a:effectLst/>
                          <a:latin typeface="Calibri"/>
                        </a:rPr>
                        <a:t> Raw Score         (RS)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lumMod val="50000"/>
                            </a:schemeClr>
                          </a:solidFill>
                          <a:effectLst/>
                          <a:latin typeface="Calibri"/>
                        </a:rPr>
                        <a:t> Standard Score (SS)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lumMod val="50000"/>
                            </a:schemeClr>
                          </a:solidFill>
                          <a:effectLst/>
                          <a:latin typeface="Calibri"/>
                        </a:rPr>
                        <a:t> </a:t>
                      </a:r>
                      <a:r>
                        <a:rPr lang="en-US" sz="1100" b="1" i="0" u="none" strike="noStrike" dirty="0">
                          <a:solidFill>
                            <a:schemeClr val="tx1">
                              <a:lumMod val="50000"/>
                            </a:schemeClr>
                          </a:solidFill>
                          <a:effectLst/>
                          <a:latin typeface="Calibri"/>
                        </a:rPr>
                        <a:t>Percentile Rank</a:t>
                      </a:r>
                    </a:p>
                    <a:p>
                      <a:pPr algn="ctr" fontAlgn="b"/>
                      <a:r>
                        <a:rPr lang="en-US" sz="1100" b="1" i="0" u="none" strike="noStrike" dirty="0">
                          <a:solidFill>
                            <a:schemeClr val="tx1">
                              <a:lumMod val="50000"/>
                            </a:schemeClr>
                          </a:solidFill>
                          <a:effectLst/>
                          <a:latin typeface="Calibri"/>
                        </a:rPr>
                        <a:t>(PR)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073">
                <a:tc>
                  <a:txBody>
                    <a:bodyPr/>
                    <a:lstStyle/>
                    <a:p>
                      <a:pPr marL="0" indent="0" algn="l" fontAlgn="b">
                        <a:buNone/>
                      </a:pPr>
                      <a:r>
                        <a:rPr lang="en-US" sz="1400" b="0" i="0" u="none" strike="noStrike" dirty="0">
                          <a:solidFill>
                            <a:schemeClr val="tx1">
                              <a:lumMod val="50000"/>
                            </a:schemeClr>
                          </a:solidFill>
                          <a:effectLst/>
                          <a:latin typeface="Calibri"/>
                        </a:rPr>
                        <a:t>1. Survey Reading (SR)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lumMod val="50000"/>
                            </a:schemeClr>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lumMod val="50000"/>
                            </a:schemeClr>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07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a:rPr>
                        <a:t>2. Survey Language/Written</a:t>
                      </a:r>
                      <a:r>
                        <a:rPr lang="en-US" sz="1400" b="0" i="0" u="none" strike="noStrike" baseline="0" dirty="0">
                          <a:solidFill>
                            <a:schemeClr val="tx1">
                              <a:lumMod val="50000"/>
                            </a:schemeClr>
                          </a:solidFill>
                          <a:effectLst/>
                          <a:latin typeface="Calibri"/>
                        </a:rPr>
                        <a:t> Expression (SL/SWE)</a:t>
                      </a:r>
                      <a:endParaRPr lang="en-US" sz="1400" b="0" i="0" u="none" strike="noStrike" dirty="0">
                        <a:solidFill>
                          <a:schemeClr val="tx1">
                            <a:lumMod val="50000"/>
                          </a:schemeClr>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lumMod val="50000"/>
                            </a:schemeClr>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1">
                            <a:lumMod val="50000"/>
                          </a:schemeClr>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4" name="Picture 1">
            <a:extLst>
              <a:ext uri="{FF2B5EF4-FFF2-40B4-BE49-F238E27FC236}">
                <a16:creationId xmlns:a16="http://schemas.microsoft.com/office/drawing/2014/main" id="{2F456C19-62AC-433F-964B-1F1C9FBF7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76" y="511988"/>
            <a:ext cx="6150813" cy="172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Table 14">
            <a:extLst>
              <a:ext uri="{FF2B5EF4-FFF2-40B4-BE49-F238E27FC236}">
                <a16:creationId xmlns:a16="http://schemas.microsoft.com/office/drawing/2014/main" id="{14E29913-30EF-4864-8C0B-16A7E0E3C13C}"/>
              </a:ext>
            </a:extLst>
          </p:cNvPr>
          <p:cNvGraphicFramePr>
            <a:graphicFrameLocks noGrp="1"/>
          </p:cNvGraphicFramePr>
          <p:nvPr>
            <p:extLst>
              <p:ext uri="{D42A27DB-BD31-4B8C-83A1-F6EECF244321}">
                <p14:modId xmlns:p14="http://schemas.microsoft.com/office/powerpoint/2010/main" val="2732292379"/>
              </p:ext>
            </p:extLst>
          </p:nvPr>
        </p:nvGraphicFramePr>
        <p:xfrm>
          <a:off x="455990" y="4969552"/>
          <a:ext cx="7218978" cy="1119024"/>
        </p:xfrm>
        <a:graphic>
          <a:graphicData uri="http://schemas.openxmlformats.org/drawingml/2006/table">
            <a:tbl>
              <a:tblPr/>
              <a:tblGrid>
                <a:gridCol w="3744387">
                  <a:extLst>
                    <a:ext uri="{9D8B030D-6E8A-4147-A177-3AD203B41FA5}">
                      <a16:colId xmlns:a16="http://schemas.microsoft.com/office/drawing/2014/main" val="20000"/>
                    </a:ext>
                  </a:extLst>
                </a:gridCol>
                <a:gridCol w="1158197">
                  <a:extLst>
                    <a:ext uri="{9D8B030D-6E8A-4147-A177-3AD203B41FA5}">
                      <a16:colId xmlns:a16="http://schemas.microsoft.com/office/drawing/2014/main" val="20001"/>
                    </a:ext>
                  </a:extLst>
                </a:gridCol>
                <a:gridCol w="1158197">
                  <a:extLst>
                    <a:ext uri="{9D8B030D-6E8A-4147-A177-3AD203B41FA5}">
                      <a16:colId xmlns:a16="http://schemas.microsoft.com/office/drawing/2014/main" val="20002"/>
                    </a:ext>
                  </a:extLst>
                </a:gridCol>
                <a:gridCol w="1158197">
                  <a:extLst>
                    <a:ext uri="{9D8B030D-6E8A-4147-A177-3AD203B41FA5}">
                      <a16:colId xmlns:a16="http://schemas.microsoft.com/office/drawing/2014/main" val="20003"/>
                    </a:ext>
                  </a:extLst>
                </a:gridCol>
              </a:tblGrid>
              <a:tr h="258073">
                <a:tc gridSpan="4">
                  <a:txBody>
                    <a:bodyPr/>
                    <a:lstStyle/>
                    <a:p>
                      <a:pPr algn="l" fontAlgn="b"/>
                      <a:r>
                        <a:rPr lang="en-US" sz="1400" b="1" i="0" u="none" strike="noStrike" dirty="0">
                          <a:solidFill>
                            <a:schemeClr val="tx1">
                              <a:lumMod val="50000"/>
                            </a:schemeClr>
                          </a:solidFill>
                          <a:effectLst/>
                          <a:latin typeface="Calibri"/>
                        </a:rPr>
                        <a:t>Complete</a:t>
                      </a:r>
                      <a:r>
                        <a:rPr lang="en-US" sz="1400" b="1" i="0" u="none" strike="noStrike" baseline="0" dirty="0">
                          <a:solidFill>
                            <a:schemeClr val="tx1">
                              <a:lumMod val="50000"/>
                            </a:schemeClr>
                          </a:solidFill>
                          <a:effectLst/>
                          <a:latin typeface="Calibri"/>
                        </a:rPr>
                        <a:t> Battery</a:t>
                      </a:r>
                      <a:r>
                        <a:rPr lang="en-US" sz="1400" b="1" i="0" u="none" strike="noStrike" dirty="0">
                          <a:solidFill>
                            <a:schemeClr val="tx1">
                              <a:lumMod val="50000"/>
                            </a:schemeClr>
                          </a:solidFill>
                          <a:effectLst/>
                          <a:latin typeface="Calibri"/>
                        </a:rPr>
                        <a:t> Skill Subtests (Gr. 11-12/Levels 17/18  </a:t>
                      </a:r>
                      <a:r>
                        <a:rPr lang="en-US" sz="1400" b="1" i="0" u="none" strike="noStrike" baseline="0" dirty="0">
                          <a:solidFill>
                            <a:schemeClr val="tx1">
                              <a:lumMod val="50000"/>
                            </a:schemeClr>
                          </a:solidFill>
                          <a:effectLst/>
                          <a:latin typeface="Calibri"/>
                        </a:rPr>
                        <a:t>Reusable Test Book/Answer Document</a:t>
                      </a:r>
                      <a:r>
                        <a:rPr lang="en-US" sz="1400" b="1" i="0" u="none" strike="noStrike" dirty="0">
                          <a:solidFill>
                            <a:schemeClr val="tx1">
                              <a:lumMod val="50000"/>
                            </a:schemeClr>
                          </a:solidFill>
                          <a:effectLst/>
                          <a:latin typeface="Calibri"/>
                        </a:rPr>
                        <a:t>)</a:t>
                      </a:r>
                      <a:r>
                        <a:rPr lang="en-US" sz="1100" b="1" i="0" u="none" strike="noStrike" dirty="0">
                          <a:solidFill>
                            <a:schemeClr val="tx1">
                              <a:lumMod val="50000"/>
                            </a:schemeClr>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pPr algn="l" fontAlgn="b"/>
                      <a:endParaRPr lang="en-US"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pPr algn="l" fontAlgn="b"/>
                      <a:endParaRPr lang="en-US"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5807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a:rPr>
                        <a:t>Use the Iowa Assessments Norms and Score Conversions Guide for</a:t>
                      </a:r>
                      <a:r>
                        <a:rPr lang="en-US" sz="1100" b="0" i="0" u="none" strike="noStrike" baseline="0" dirty="0">
                          <a:solidFill>
                            <a:srgbClr val="000000"/>
                          </a:solidFill>
                          <a:effectLst/>
                          <a:latin typeface="Calibri"/>
                        </a:rPr>
                        <a:t> the </a:t>
                      </a:r>
                      <a:r>
                        <a:rPr lang="en-US" sz="1100" b="0" i="0" u="none" strike="noStrike" dirty="0">
                          <a:solidFill>
                            <a:srgbClr val="000000"/>
                          </a:solidFill>
                          <a:effectLst/>
                          <a:latin typeface="Calibri"/>
                        </a:rPr>
                        <a:t>Complete</a:t>
                      </a:r>
                      <a:r>
                        <a:rPr lang="en-US" sz="1100" b="0" i="0" u="none" strike="noStrike" baseline="0" dirty="0">
                          <a:solidFill>
                            <a:srgbClr val="000000"/>
                          </a:solidFill>
                          <a:effectLst/>
                          <a:latin typeface="Calibri"/>
                        </a:rPr>
                        <a:t> Battery,</a:t>
                      </a:r>
                      <a:r>
                        <a:rPr lang="en-US" sz="1100" b="0" i="0" u="none" strike="noStrike" dirty="0">
                          <a:solidFill>
                            <a:srgbClr val="000000"/>
                          </a:solidFill>
                          <a:effectLst/>
                          <a:latin typeface="Calibri"/>
                        </a:rPr>
                        <a:t> Levels 15-17/18 </a:t>
                      </a:r>
                      <a:r>
                        <a:rPr lang="en-US" sz="1100" b="1" i="0" u="none" strike="noStrike" dirty="0">
                          <a:solidFill>
                            <a:srgbClr val="000000"/>
                          </a:solidFill>
                          <a:effectLst/>
                          <a:latin typeface="Calibri"/>
                        </a:rPr>
                        <a:t>(Student Norms)</a:t>
                      </a:r>
                      <a:endParaRPr lang="en-US" sz="105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Raw Score          (RS)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Standard Score  (SS)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r>
                        <a:rPr lang="en-US" sz="1100" b="1" i="0" u="none" strike="noStrike" dirty="0">
                          <a:solidFill>
                            <a:srgbClr val="000000"/>
                          </a:solidFill>
                          <a:effectLst/>
                          <a:latin typeface="Calibri"/>
                        </a:rPr>
                        <a:t>Percentile Rank (PR)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073">
                <a:tc>
                  <a:txBody>
                    <a:bodyPr/>
                    <a:lstStyle/>
                    <a:p>
                      <a:pPr marL="0" indent="0" algn="l" fontAlgn="b">
                        <a:buNone/>
                      </a:pPr>
                      <a:r>
                        <a:rPr lang="en-US" sz="1400" b="0" i="0" u="none" strike="noStrike" dirty="0">
                          <a:solidFill>
                            <a:srgbClr val="000000"/>
                          </a:solidFill>
                          <a:effectLst/>
                          <a:latin typeface="Calibri"/>
                        </a:rPr>
                        <a:t>1. Reading (R)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07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a:rPr>
                        <a:t>2. Written</a:t>
                      </a:r>
                      <a:r>
                        <a:rPr lang="en-US" sz="1400" b="0" i="0" u="none" strike="noStrike" baseline="0" dirty="0">
                          <a:solidFill>
                            <a:srgbClr val="000000"/>
                          </a:solidFill>
                          <a:effectLst/>
                          <a:latin typeface="Calibri"/>
                        </a:rPr>
                        <a:t> Expression (WE)</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897DECBA-9711-476B-A9D3-E8D236E64377}"/>
              </a:ext>
            </a:extLst>
          </p:cNvPr>
          <p:cNvSpPr txBox="1"/>
          <p:nvPr/>
        </p:nvSpPr>
        <p:spPr>
          <a:xfrm>
            <a:off x="460840" y="6207370"/>
            <a:ext cx="7300646" cy="307777"/>
          </a:xfrm>
          <a:prstGeom prst="rect">
            <a:avLst/>
          </a:prstGeom>
          <a:noFill/>
        </p:spPr>
        <p:txBody>
          <a:bodyPr wrap="square" rtlCol="0">
            <a:spAutoFit/>
          </a:bodyPr>
          <a:lstStyle/>
          <a:p>
            <a:r>
              <a:rPr lang="en-US" sz="1400" dirty="0"/>
              <a:t>Tester: ________________________________                                                           Date: ___/___/___</a:t>
            </a:r>
          </a:p>
        </p:txBody>
      </p:sp>
      <p:grpSp>
        <p:nvGrpSpPr>
          <p:cNvPr id="9" name="Group 8">
            <a:extLst>
              <a:ext uri="{FF2B5EF4-FFF2-40B4-BE49-F238E27FC236}">
                <a16:creationId xmlns:a16="http://schemas.microsoft.com/office/drawing/2014/main" id="{2EF6C36D-933B-4710-99B9-0E9AADEEB82D}"/>
              </a:ext>
            </a:extLst>
          </p:cNvPr>
          <p:cNvGrpSpPr/>
          <p:nvPr/>
        </p:nvGrpSpPr>
        <p:grpSpPr>
          <a:xfrm>
            <a:off x="460840" y="2335016"/>
            <a:ext cx="7253825" cy="1168111"/>
            <a:chOff x="1797192" y="2363775"/>
            <a:chExt cx="7253825" cy="1168111"/>
          </a:xfrm>
        </p:grpSpPr>
        <p:pic>
          <p:nvPicPr>
            <p:cNvPr id="11" name="Picture 2">
              <a:extLst>
                <a:ext uri="{FF2B5EF4-FFF2-40B4-BE49-F238E27FC236}">
                  <a16:creationId xmlns:a16="http://schemas.microsoft.com/office/drawing/2014/main" id="{30193FBB-3DCA-4F26-BD18-DBB36E12B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192" y="2363775"/>
              <a:ext cx="7253825" cy="116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2">
              <a:extLst>
                <a:ext uri="{FF2B5EF4-FFF2-40B4-BE49-F238E27FC236}">
                  <a16:creationId xmlns:a16="http://schemas.microsoft.com/office/drawing/2014/main" id="{F66B9090-B471-4CF0-9F2A-EE9AE70A80EF}"/>
                </a:ext>
              </a:extLst>
            </p:cNvPr>
            <p:cNvSpPr txBox="1"/>
            <p:nvPr/>
          </p:nvSpPr>
          <p:spPr>
            <a:xfrm>
              <a:off x="5500304" y="2719131"/>
              <a:ext cx="3505758" cy="800219"/>
            </a:xfrm>
            <a:prstGeom prst="rect">
              <a:avLst/>
            </a:prstGeom>
            <a:solidFill>
              <a:schemeClr val="bg1"/>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tx1">
                      <a:lumMod val="50000"/>
                    </a:schemeClr>
                  </a:solidFill>
                </a:rPr>
                <a:t>Fall		August 1</a:t>
              </a:r>
              <a:r>
                <a:rPr lang="en-US" sz="1200" b="1" baseline="30000" dirty="0">
                  <a:solidFill>
                    <a:schemeClr val="tx1">
                      <a:lumMod val="50000"/>
                    </a:schemeClr>
                  </a:solidFill>
                </a:rPr>
                <a:t>st</a:t>
              </a:r>
              <a:r>
                <a:rPr lang="en-US" sz="1200" b="1" dirty="0">
                  <a:solidFill>
                    <a:schemeClr val="tx1">
                      <a:lumMod val="50000"/>
                    </a:schemeClr>
                  </a:solidFill>
                </a:rPr>
                <a:t> – November 29</a:t>
              </a:r>
              <a:r>
                <a:rPr lang="en-US" sz="1200" b="1" baseline="30000" dirty="0">
                  <a:solidFill>
                    <a:schemeClr val="tx1">
                      <a:lumMod val="50000"/>
                    </a:schemeClr>
                  </a:solidFill>
                </a:rPr>
                <a:t>th</a:t>
              </a:r>
              <a:r>
                <a:rPr lang="en-US" sz="1200" b="1" dirty="0">
                  <a:solidFill>
                    <a:schemeClr val="tx1">
                      <a:lumMod val="50000"/>
                    </a:schemeClr>
                  </a:solidFill>
                </a:rPr>
                <a:t> </a:t>
              </a:r>
            </a:p>
            <a:p>
              <a:endParaRPr lang="en-US" sz="500" dirty="0">
                <a:solidFill>
                  <a:schemeClr val="tx1">
                    <a:lumMod val="50000"/>
                  </a:schemeClr>
                </a:solidFill>
              </a:endParaRPr>
            </a:p>
            <a:p>
              <a:r>
                <a:rPr lang="en-US" sz="1200" b="1" dirty="0">
                  <a:solidFill>
                    <a:schemeClr val="tx1">
                      <a:lumMod val="50000"/>
                    </a:schemeClr>
                  </a:solidFill>
                </a:rPr>
                <a:t>Midyear	December 1st – February 29</a:t>
              </a:r>
              <a:r>
                <a:rPr lang="en-US" sz="1200" b="1" baseline="30000" dirty="0">
                  <a:solidFill>
                    <a:schemeClr val="tx1">
                      <a:lumMod val="50000"/>
                    </a:schemeClr>
                  </a:solidFill>
                </a:rPr>
                <a:t>th</a:t>
              </a:r>
              <a:endParaRPr lang="en-US" sz="1200" b="1" dirty="0">
                <a:solidFill>
                  <a:schemeClr val="tx1">
                    <a:lumMod val="50000"/>
                  </a:schemeClr>
                </a:solidFill>
              </a:endParaRPr>
            </a:p>
            <a:p>
              <a:endParaRPr lang="en-US" sz="500" dirty="0">
                <a:solidFill>
                  <a:schemeClr val="tx1">
                    <a:lumMod val="50000"/>
                  </a:schemeClr>
                </a:solidFill>
              </a:endParaRPr>
            </a:p>
            <a:p>
              <a:r>
                <a:rPr lang="en-US" sz="1200" b="1" dirty="0">
                  <a:solidFill>
                    <a:schemeClr val="tx1">
                      <a:lumMod val="50000"/>
                    </a:schemeClr>
                  </a:solidFill>
                </a:rPr>
                <a:t>Spring		March 1</a:t>
              </a:r>
              <a:r>
                <a:rPr lang="en-US" sz="1200" b="1" baseline="30000" dirty="0">
                  <a:solidFill>
                    <a:schemeClr val="tx1">
                      <a:lumMod val="50000"/>
                    </a:schemeClr>
                  </a:solidFill>
                </a:rPr>
                <a:t>st</a:t>
              </a:r>
              <a:r>
                <a:rPr lang="en-US" sz="1200" b="1" dirty="0">
                  <a:solidFill>
                    <a:schemeClr val="tx1">
                      <a:lumMod val="50000"/>
                    </a:schemeClr>
                  </a:solidFill>
                </a:rPr>
                <a:t> – July 31</a:t>
              </a:r>
              <a:r>
                <a:rPr lang="en-US" sz="1200" b="1" baseline="30000" dirty="0">
                  <a:solidFill>
                    <a:schemeClr val="tx1">
                      <a:lumMod val="50000"/>
                    </a:schemeClr>
                  </a:solidFill>
                </a:rPr>
                <a:t>st</a:t>
              </a:r>
              <a:r>
                <a:rPr lang="en-US" sz="1200" b="1" dirty="0">
                  <a:solidFill>
                    <a:schemeClr val="tx1">
                      <a:lumMod val="50000"/>
                    </a:schemeClr>
                  </a:solidFill>
                </a:rPr>
                <a:t> </a:t>
              </a:r>
            </a:p>
          </p:txBody>
        </p:sp>
      </p:grpSp>
      <p:pic>
        <p:nvPicPr>
          <p:cNvPr id="12" name="Picture 3">
            <a:extLst>
              <a:ext uri="{FF2B5EF4-FFF2-40B4-BE49-F238E27FC236}">
                <a16:creationId xmlns:a16="http://schemas.microsoft.com/office/drawing/2014/main" id="{BB687BFA-BB44-4548-B527-BF800957FB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24"/>
          <a:stretch/>
        </p:blipFill>
        <p:spPr bwMode="auto">
          <a:xfrm>
            <a:off x="9063958" y="106488"/>
            <a:ext cx="2441335" cy="6545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4578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3" y="779646"/>
            <a:ext cx="10081846" cy="736213"/>
          </a:xfrm>
        </p:spPr>
        <p:txBody>
          <a:bodyPr>
            <a:normAutofit fontScale="90000"/>
          </a:bodyPr>
          <a:lstStyle/>
          <a:p>
            <a:pPr algn="ctr"/>
            <a:r>
              <a:rPr lang="en-US" dirty="0"/>
              <a:t>Step 1: Use the answer key and obtain the student’s raw score (the number of items answered correctly)</a:t>
            </a:r>
          </a:p>
        </p:txBody>
      </p:sp>
      <p:pic>
        <p:nvPicPr>
          <p:cNvPr id="5" name="Picture 4" descr="A screenshot of a computer&#10;&#10;Description automatically generated">
            <a:extLst>
              <a:ext uri="{FF2B5EF4-FFF2-40B4-BE49-F238E27FC236}">
                <a16:creationId xmlns:a16="http://schemas.microsoft.com/office/drawing/2014/main" id="{6FEB9EA7-914A-4BF7-9912-B3D0B85FC649}"/>
              </a:ext>
            </a:extLst>
          </p:cNvPr>
          <p:cNvPicPr>
            <a:picLocks noChangeAspect="1"/>
          </p:cNvPicPr>
          <p:nvPr/>
        </p:nvPicPr>
        <p:blipFill>
          <a:blip r:embed="rId3"/>
          <a:stretch>
            <a:fillRect/>
          </a:stretch>
        </p:blipFill>
        <p:spPr>
          <a:xfrm>
            <a:off x="4372707" y="2597477"/>
            <a:ext cx="2286000" cy="2961142"/>
          </a:xfrm>
          <a:prstGeom prst="rect">
            <a:avLst/>
          </a:prstGeom>
          <a:ln>
            <a:solidFill>
              <a:schemeClr val="tx1"/>
            </a:solidFill>
          </a:ln>
        </p:spPr>
      </p:pic>
    </p:spTree>
    <p:extLst>
      <p:ext uri="{BB962C8B-B14F-4D97-AF65-F5344CB8AC3E}">
        <p14:creationId xmlns:p14="http://schemas.microsoft.com/office/powerpoint/2010/main" val="73673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482793"/>
            <a:ext cx="9365673" cy="736213"/>
          </a:xfrm>
        </p:spPr>
        <p:txBody>
          <a:bodyPr>
            <a:normAutofit fontScale="90000"/>
          </a:bodyPr>
          <a:lstStyle/>
          <a:p>
            <a:pPr algn="ctr"/>
            <a:r>
              <a:rPr lang="en-US" dirty="0"/>
              <a:t> Step 2: Convert Raw Score to Scaled Score</a:t>
            </a:r>
            <a:br>
              <a:rPr lang="en-US" dirty="0"/>
            </a:br>
            <a:endParaRPr lang="en-US" sz="2700" dirty="0"/>
          </a:p>
        </p:txBody>
      </p:sp>
      <p:graphicFrame>
        <p:nvGraphicFramePr>
          <p:cNvPr id="6" name="Table 5">
            <a:extLst>
              <a:ext uri="{FF2B5EF4-FFF2-40B4-BE49-F238E27FC236}">
                <a16:creationId xmlns:a16="http://schemas.microsoft.com/office/drawing/2014/main" id="{20C1BCB9-5CA6-4F1D-9455-DE2DE49426FA}"/>
              </a:ext>
            </a:extLst>
          </p:cNvPr>
          <p:cNvGraphicFramePr>
            <a:graphicFrameLocks noGrp="1"/>
          </p:cNvGraphicFramePr>
          <p:nvPr>
            <p:extLst>
              <p:ext uri="{D42A27DB-BD31-4B8C-83A1-F6EECF244321}">
                <p14:modId xmlns:p14="http://schemas.microsoft.com/office/powerpoint/2010/main" val="2192353346"/>
              </p:ext>
            </p:extLst>
          </p:nvPr>
        </p:nvGraphicFramePr>
        <p:xfrm>
          <a:off x="539262" y="1758151"/>
          <a:ext cx="3161079" cy="1277814"/>
        </p:xfrm>
        <a:graphic>
          <a:graphicData uri="http://schemas.openxmlformats.org/drawingml/2006/table">
            <a:tbl>
              <a:tblPr firstRow="1" firstCol="1" bandRow="1"/>
              <a:tblGrid>
                <a:gridCol w="1522900">
                  <a:extLst>
                    <a:ext uri="{9D8B030D-6E8A-4147-A177-3AD203B41FA5}">
                      <a16:colId xmlns:a16="http://schemas.microsoft.com/office/drawing/2014/main" val="921648109"/>
                    </a:ext>
                  </a:extLst>
                </a:gridCol>
                <a:gridCol w="1638179">
                  <a:extLst>
                    <a:ext uri="{9D8B030D-6E8A-4147-A177-3AD203B41FA5}">
                      <a16:colId xmlns:a16="http://schemas.microsoft.com/office/drawing/2014/main" val="933958443"/>
                    </a:ext>
                  </a:extLst>
                </a:gridCol>
              </a:tblGrid>
              <a:tr h="425938">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Table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115376"/>
                  </a:ext>
                </a:extLst>
              </a:tr>
              <a:tr h="425938">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Table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51862"/>
                  </a:ext>
                </a:extLst>
              </a:tr>
              <a:tr h="425938">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Grade 11 and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Table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676374"/>
                  </a:ext>
                </a:extLst>
              </a:tr>
            </a:tbl>
          </a:graphicData>
        </a:graphic>
      </p:graphicFrame>
      <p:pic>
        <p:nvPicPr>
          <p:cNvPr id="7" name="Picture 6">
            <a:extLst>
              <a:ext uri="{FF2B5EF4-FFF2-40B4-BE49-F238E27FC236}">
                <a16:creationId xmlns:a16="http://schemas.microsoft.com/office/drawing/2014/main" id="{F2A0DE0A-F319-4F91-8FC6-B8974FD0EC12}"/>
              </a:ext>
            </a:extLst>
          </p:cNvPr>
          <p:cNvPicPr>
            <a:picLocks noChangeAspect="1"/>
          </p:cNvPicPr>
          <p:nvPr/>
        </p:nvPicPr>
        <p:blipFill>
          <a:blip r:embed="rId3"/>
          <a:stretch>
            <a:fillRect/>
          </a:stretch>
        </p:blipFill>
        <p:spPr>
          <a:xfrm>
            <a:off x="4379574" y="850899"/>
            <a:ext cx="4754880" cy="5545532"/>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E62F86C-C8D2-4B2F-8C08-147119E9D00D}"/>
              </a:ext>
            </a:extLst>
          </p:cNvPr>
          <p:cNvPicPr>
            <a:picLocks noChangeAspect="1"/>
          </p:cNvPicPr>
          <p:nvPr/>
        </p:nvPicPr>
        <p:blipFill>
          <a:blip r:embed="rId4"/>
          <a:stretch>
            <a:fillRect/>
          </a:stretch>
        </p:blipFill>
        <p:spPr>
          <a:xfrm>
            <a:off x="7005710" y="4848572"/>
            <a:ext cx="4846320" cy="1158529"/>
          </a:xfrm>
          <a:prstGeom prst="rect">
            <a:avLst/>
          </a:prstGeom>
          <a:ln>
            <a:solidFill>
              <a:schemeClr val="tx1"/>
            </a:solidFill>
          </a:ln>
        </p:spPr>
      </p:pic>
      <p:sp>
        <p:nvSpPr>
          <p:cNvPr id="8" name="Rectangle: Rounded Corners 7">
            <a:extLst>
              <a:ext uri="{FF2B5EF4-FFF2-40B4-BE49-F238E27FC236}">
                <a16:creationId xmlns:a16="http://schemas.microsoft.com/office/drawing/2014/main" id="{11159965-4749-4F16-8916-16FEE4A39225}"/>
              </a:ext>
            </a:extLst>
          </p:cNvPr>
          <p:cNvSpPr/>
          <p:nvPr/>
        </p:nvSpPr>
        <p:spPr>
          <a:xfrm>
            <a:off x="4829908" y="3547465"/>
            <a:ext cx="867507" cy="152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06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520" y="271927"/>
            <a:ext cx="10026168" cy="736213"/>
          </a:xfrm>
        </p:spPr>
        <p:txBody>
          <a:bodyPr>
            <a:normAutofit fontScale="90000"/>
          </a:bodyPr>
          <a:lstStyle/>
          <a:p>
            <a:r>
              <a:rPr lang="en-US" dirty="0"/>
              <a:t>Step 3:  Convert the Scaled Score to Percentile Score</a:t>
            </a:r>
            <a:endParaRPr lang="en-US" sz="2700" dirty="0"/>
          </a:p>
        </p:txBody>
      </p:sp>
      <p:graphicFrame>
        <p:nvGraphicFramePr>
          <p:cNvPr id="3" name="Table 2">
            <a:extLst>
              <a:ext uri="{FF2B5EF4-FFF2-40B4-BE49-F238E27FC236}">
                <a16:creationId xmlns:a16="http://schemas.microsoft.com/office/drawing/2014/main" id="{510C4468-81A0-46EA-8BDE-56E68BA90DFE}"/>
              </a:ext>
            </a:extLst>
          </p:cNvPr>
          <p:cNvGraphicFramePr>
            <a:graphicFrameLocks noGrp="1"/>
          </p:cNvGraphicFramePr>
          <p:nvPr>
            <p:extLst>
              <p:ext uri="{D42A27DB-BD31-4B8C-83A1-F6EECF244321}">
                <p14:modId xmlns:p14="http://schemas.microsoft.com/office/powerpoint/2010/main" val="3626544097"/>
              </p:ext>
            </p:extLst>
          </p:nvPr>
        </p:nvGraphicFramePr>
        <p:xfrm>
          <a:off x="2754923" y="1158935"/>
          <a:ext cx="2743200" cy="1502204"/>
        </p:xfrm>
        <a:graphic>
          <a:graphicData uri="http://schemas.openxmlformats.org/drawingml/2006/table">
            <a:tbl>
              <a:tblPr firstRow="1" firstCol="1" bandRow="1"/>
              <a:tblGrid>
                <a:gridCol w="1321580">
                  <a:extLst>
                    <a:ext uri="{9D8B030D-6E8A-4147-A177-3AD203B41FA5}">
                      <a16:colId xmlns:a16="http://schemas.microsoft.com/office/drawing/2014/main" val="3371791307"/>
                    </a:ext>
                  </a:extLst>
                </a:gridCol>
                <a:gridCol w="1421620">
                  <a:extLst>
                    <a:ext uri="{9D8B030D-6E8A-4147-A177-3AD203B41FA5}">
                      <a16:colId xmlns:a16="http://schemas.microsoft.com/office/drawing/2014/main" val="2565216207"/>
                    </a:ext>
                  </a:extLst>
                </a:gridCol>
              </a:tblGrid>
              <a:tr h="375551">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Table 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766963"/>
                  </a:ext>
                </a:extLst>
              </a:tr>
              <a:tr h="375551">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Table 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175828"/>
                  </a:ext>
                </a:extLst>
              </a:tr>
              <a:tr h="375551">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Table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64626"/>
                  </a:ext>
                </a:extLst>
              </a:tr>
              <a:tr h="375551">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Grade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Table 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159612"/>
                  </a:ext>
                </a:extLst>
              </a:tr>
            </a:tbl>
          </a:graphicData>
        </a:graphic>
      </p:graphicFrame>
      <p:pic>
        <p:nvPicPr>
          <p:cNvPr id="5" name="Picture 4" descr="A screenshot of a cell phone&#10;&#10;Description automatically generated">
            <a:extLst>
              <a:ext uri="{FF2B5EF4-FFF2-40B4-BE49-F238E27FC236}">
                <a16:creationId xmlns:a16="http://schemas.microsoft.com/office/drawing/2014/main" id="{519F2A71-9AEB-47C6-B914-037A0EC3ED06}"/>
              </a:ext>
            </a:extLst>
          </p:cNvPr>
          <p:cNvPicPr>
            <a:picLocks noChangeAspect="1"/>
          </p:cNvPicPr>
          <p:nvPr/>
        </p:nvPicPr>
        <p:blipFill>
          <a:blip r:embed="rId3"/>
          <a:stretch>
            <a:fillRect/>
          </a:stretch>
        </p:blipFill>
        <p:spPr>
          <a:xfrm>
            <a:off x="6896100" y="1008140"/>
            <a:ext cx="5295900" cy="6734175"/>
          </a:xfrm>
          <a:prstGeom prst="rect">
            <a:avLst/>
          </a:prstGeom>
        </p:spPr>
      </p:pic>
      <p:sp>
        <p:nvSpPr>
          <p:cNvPr id="6" name="Rectangle: Rounded Corners 5">
            <a:extLst>
              <a:ext uri="{FF2B5EF4-FFF2-40B4-BE49-F238E27FC236}">
                <a16:creationId xmlns:a16="http://schemas.microsoft.com/office/drawing/2014/main" id="{D3168696-6AE6-4AAF-A1E2-1308692B760E}"/>
              </a:ext>
            </a:extLst>
          </p:cNvPr>
          <p:cNvSpPr/>
          <p:nvPr/>
        </p:nvSpPr>
        <p:spPr>
          <a:xfrm>
            <a:off x="7104185" y="5814646"/>
            <a:ext cx="410307" cy="17584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4DA5DB2-50C6-4448-91A7-826D37689563}"/>
              </a:ext>
            </a:extLst>
          </p:cNvPr>
          <p:cNvSpPr/>
          <p:nvPr/>
        </p:nvSpPr>
        <p:spPr>
          <a:xfrm>
            <a:off x="7514492" y="5691531"/>
            <a:ext cx="310661" cy="14072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62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900248" y="622069"/>
            <a:ext cx="5143502" cy="1828800"/>
          </a:xfrm>
        </p:spPr>
        <p:txBody>
          <a:bodyPr>
            <a:normAutofit/>
          </a:bodyPr>
          <a:lstStyle/>
          <a:p>
            <a:pPr algn="ctr"/>
            <a:r>
              <a:rPr lang="en-US" b="1" dirty="0">
                <a:solidFill>
                  <a:schemeClr val="tx1"/>
                </a:solidFill>
                <a:effectLst>
                  <a:outerShdw blurRad="38100" dist="38100" dir="2700000" algn="tl">
                    <a:srgbClr val="000000">
                      <a:alpha val="43137"/>
                    </a:srgbClr>
                  </a:outerShdw>
                </a:effectLst>
              </a:rPr>
              <a:t>Hands on Practice </a:t>
            </a:r>
          </a:p>
        </p:txBody>
      </p:sp>
      <p:pic>
        <p:nvPicPr>
          <p:cNvPr id="9" name="Picture 8">
            <a:extLst>
              <a:ext uri="{FF2B5EF4-FFF2-40B4-BE49-F238E27FC236}">
                <a16:creationId xmlns:a16="http://schemas.microsoft.com/office/drawing/2014/main" id="{6B159FE4-622F-4849-9E36-A5575933F356}"/>
              </a:ext>
            </a:extLst>
          </p:cNvPr>
          <p:cNvPicPr>
            <a:picLocks noChangeAspect="1"/>
          </p:cNvPicPr>
          <p:nvPr/>
        </p:nvPicPr>
        <p:blipFill>
          <a:blip r:embed="rId3"/>
          <a:stretch>
            <a:fillRect/>
          </a:stretch>
        </p:blipFill>
        <p:spPr>
          <a:xfrm>
            <a:off x="4291012" y="2459269"/>
            <a:ext cx="3838575" cy="3895725"/>
          </a:xfrm>
          <a:prstGeom prst="rect">
            <a:avLst/>
          </a:prstGeom>
        </p:spPr>
      </p:pic>
    </p:spTree>
    <p:extLst>
      <p:ext uri="{BB962C8B-B14F-4D97-AF65-F5344CB8AC3E}">
        <p14:creationId xmlns:p14="http://schemas.microsoft.com/office/powerpoint/2010/main" val="790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3" y="466224"/>
            <a:ext cx="9365673" cy="736213"/>
          </a:xfrm>
        </p:spPr>
        <p:txBody>
          <a:bodyPr/>
          <a:lstStyle/>
          <a:p>
            <a:r>
              <a:rPr lang="en-US" dirty="0"/>
              <a:t>Hands On Practice</a:t>
            </a:r>
          </a:p>
        </p:txBody>
      </p:sp>
      <p:sp>
        <p:nvSpPr>
          <p:cNvPr id="3" name="Content Placeholder 2"/>
          <p:cNvSpPr>
            <a:spLocks noGrp="1"/>
          </p:cNvSpPr>
          <p:nvPr>
            <p:ph idx="1"/>
          </p:nvPr>
        </p:nvSpPr>
        <p:spPr>
          <a:xfrm>
            <a:off x="803058" y="1608831"/>
            <a:ext cx="9365673" cy="4351338"/>
          </a:xfrm>
        </p:spPr>
        <p:txBody>
          <a:bodyPr>
            <a:normAutofit/>
          </a:bodyPr>
          <a:lstStyle/>
          <a:p>
            <a:pPr>
              <a:buFont typeface="Wingdings" panose="05000000000000000000" pitchFamily="2" charset="2"/>
              <a:buChar char="q"/>
            </a:pPr>
            <a:r>
              <a:rPr lang="en-US" sz="2000" b="1" dirty="0"/>
              <a:t>Take the test</a:t>
            </a:r>
          </a:p>
          <a:p>
            <a:pPr marL="566737" lvl="1" indent="-342900">
              <a:buFont typeface="Wingdings" panose="05000000000000000000" pitchFamily="2" charset="2"/>
              <a:buChar char="§"/>
            </a:pPr>
            <a:r>
              <a:rPr lang="en-US" sz="2000" dirty="0"/>
              <a:t>Fill out answer document for both Reading and Written Expression</a:t>
            </a:r>
          </a:p>
          <a:p>
            <a:pPr lvl="2">
              <a:buFont typeface="Wingdings" panose="05000000000000000000" pitchFamily="2" charset="2"/>
              <a:buChar char="v"/>
            </a:pPr>
            <a:r>
              <a:rPr lang="en-US" sz="2000" dirty="0"/>
              <a:t>Have fun! Select random answers, make patterns, make all the same, etc. </a:t>
            </a:r>
          </a:p>
          <a:p>
            <a:pPr lvl="2">
              <a:buFont typeface="Wingdings" panose="05000000000000000000" pitchFamily="2" charset="2"/>
              <a:buChar char="q"/>
            </a:pPr>
            <a:endParaRPr lang="en-US" sz="2000" b="1" dirty="0"/>
          </a:p>
          <a:p>
            <a:pPr>
              <a:buFont typeface="Wingdings" panose="05000000000000000000" pitchFamily="2" charset="2"/>
              <a:buChar char="q"/>
            </a:pPr>
            <a:r>
              <a:rPr lang="en-US" sz="2000" b="1" dirty="0"/>
              <a:t>Score the test</a:t>
            </a:r>
          </a:p>
          <a:p>
            <a:pPr lvl="1"/>
            <a:r>
              <a:rPr lang="en-US" sz="2000" dirty="0"/>
              <a:t>Count correct answers</a:t>
            </a:r>
          </a:p>
          <a:p>
            <a:pPr lvl="1"/>
            <a:r>
              <a:rPr lang="en-US" sz="2000" dirty="0"/>
              <a:t>Record the score in box</a:t>
            </a:r>
          </a:p>
          <a:p>
            <a:pPr lvl="1">
              <a:buFont typeface="Wingdings" panose="05000000000000000000" pitchFamily="2" charset="2"/>
              <a:buChar char="q"/>
            </a:pPr>
            <a:endParaRPr lang="en-US" sz="2000" dirty="0"/>
          </a:p>
          <a:p>
            <a:pPr>
              <a:buFont typeface="Wingdings" panose="05000000000000000000" pitchFamily="2" charset="2"/>
              <a:buChar char="q"/>
            </a:pPr>
            <a:r>
              <a:rPr lang="en-US" sz="2000" b="1" dirty="0"/>
              <a:t>Record Scores:</a:t>
            </a:r>
          </a:p>
          <a:p>
            <a:pPr lvl="1">
              <a:buFont typeface="Wingdings" panose="05000000000000000000" pitchFamily="2" charset="2"/>
              <a:buChar char="§"/>
            </a:pPr>
            <a:r>
              <a:rPr lang="en-US" sz="2000" dirty="0"/>
              <a:t>Enter Raw Score (RS)</a:t>
            </a:r>
          </a:p>
          <a:p>
            <a:pPr lvl="1">
              <a:buFont typeface="Wingdings" panose="05000000000000000000" pitchFamily="2" charset="2"/>
              <a:buChar char="§"/>
            </a:pPr>
            <a:r>
              <a:rPr lang="en-US" sz="2000" dirty="0"/>
              <a:t>Convert Raw Score (RS) to Standard Score  (SS)</a:t>
            </a:r>
          </a:p>
          <a:p>
            <a:pPr lvl="1">
              <a:buFont typeface="Wingdings" panose="05000000000000000000" pitchFamily="2" charset="2"/>
              <a:buChar char="§"/>
            </a:pPr>
            <a:r>
              <a:rPr lang="en-US" sz="2000" dirty="0"/>
              <a:t>Convert Standard Score (SS) to Percentile Rank (PR)</a:t>
            </a:r>
          </a:p>
        </p:txBody>
      </p:sp>
      <p:pic>
        <p:nvPicPr>
          <p:cNvPr id="4" name="Picture 3">
            <a:extLst>
              <a:ext uri="{FF2B5EF4-FFF2-40B4-BE49-F238E27FC236}">
                <a16:creationId xmlns:a16="http://schemas.microsoft.com/office/drawing/2014/main" id="{13C56586-B0C5-40EC-9CF5-17A49923F465}"/>
              </a:ext>
            </a:extLst>
          </p:cNvPr>
          <p:cNvPicPr>
            <a:picLocks noChangeAspect="1"/>
          </p:cNvPicPr>
          <p:nvPr/>
        </p:nvPicPr>
        <p:blipFill>
          <a:blip r:embed="rId2"/>
          <a:stretch>
            <a:fillRect/>
          </a:stretch>
        </p:blipFill>
        <p:spPr>
          <a:xfrm>
            <a:off x="7479323" y="2544885"/>
            <a:ext cx="4416642" cy="3940676"/>
          </a:xfrm>
          <a:prstGeom prst="rect">
            <a:avLst/>
          </a:prstGeom>
        </p:spPr>
      </p:pic>
    </p:spTree>
    <p:extLst>
      <p:ext uri="{BB962C8B-B14F-4D97-AF65-F5344CB8AC3E}">
        <p14:creationId xmlns:p14="http://schemas.microsoft.com/office/powerpoint/2010/main" val="166463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A668-6401-4CBA-9C74-C881E66E669C}"/>
              </a:ext>
            </a:extLst>
          </p:cNvPr>
          <p:cNvSpPr>
            <a:spLocks noGrp="1"/>
          </p:cNvSpPr>
          <p:nvPr>
            <p:ph type="title"/>
          </p:nvPr>
        </p:nvSpPr>
        <p:spPr/>
        <p:txBody>
          <a:bodyPr/>
          <a:lstStyle/>
          <a:p>
            <a:endParaRPr lang="en-US"/>
          </a:p>
        </p:txBody>
      </p:sp>
      <p:pic>
        <p:nvPicPr>
          <p:cNvPr id="8" name="Content Placeholder 7" descr="A close up of a logo&#10;&#10;Description automatically generated">
            <a:extLst>
              <a:ext uri="{FF2B5EF4-FFF2-40B4-BE49-F238E27FC236}">
                <a16:creationId xmlns:a16="http://schemas.microsoft.com/office/drawing/2014/main" id="{43F465D5-CDAA-439A-8616-11E6EE7773A8}"/>
              </a:ext>
            </a:extLst>
          </p:cNvPr>
          <p:cNvPicPr>
            <a:picLocks noGrp="1" noChangeAspect="1"/>
          </p:cNvPicPr>
          <p:nvPr>
            <p:ph idx="1"/>
          </p:nvPr>
        </p:nvPicPr>
        <p:blipFill>
          <a:blip r:embed="rId2"/>
          <a:stretch>
            <a:fillRect/>
          </a:stretch>
        </p:blipFill>
        <p:spPr>
          <a:xfrm>
            <a:off x="5214314" y="1581226"/>
            <a:ext cx="6527020" cy="3435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64322894-5980-44E8-84E3-C73F9F02C5C1}"/>
              </a:ext>
            </a:extLst>
          </p:cNvPr>
          <p:cNvSpPr>
            <a:spLocks noGrp="1"/>
          </p:cNvSpPr>
          <p:nvPr>
            <p:ph type="dt" sz="half" idx="10"/>
          </p:nvPr>
        </p:nvSpPr>
        <p:spPr/>
        <p:txBody>
          <a:bodyPr/>
          <a:lstStyle/>
          <a:p>
            <a:fld id="{423DE84D-96A5-7049-BFE9-76E71E6F8665}" type="datetime1">
              <a:rPr lang="en-US" smtClean="0"/>
              <a:t>2/4/2020</a:t>
            </a:fld>
            <a:endParaRPr lang="en-US"/>
          </a:p>
        </p:txBody>
      </p:sp>
      <p:sp>
        <p:nvSpPr>
          <p:cNvPr id="5" name="Footer Placeholder 4">
            <a:extLst>
              <a:ext uri="{FF2B5EF4-FFF2-40B4-BE49-F238E27FC236}">
                <a16:creationId xmlns:a16="http://schemas.microsoft.com/office/drawing/2014/main" id="{20D896C5-57D8-4028-83BE-4B51691AE321}"/>
              </a:ext>
            </a:extLst>
          </p:cNvPr>
          <p:cNvSpPr>
            <a:spLocks noGrp="1"/>
          </p:cNvSpPr>
          <p:nvPr>
            <p:ph type="ftr" sz="quarter" idx="11"/>
          </p:nvPr>
        </p:nvSpPr>
        <p:spPr/>
        <p:txBody>
          <a:bodyPr/>
          <a:lstStyle/>
          <a:p>
            <a:r>
              <a:rPr lang="en-US"/>
              <a:t>©StudioNorth 2018</a:t>
            </a:r>
            <a:endParaRPr lang="en-US" dirty="0"/>
          </a:p>
        </p:txBody>
      </p:sp>
      <p:sp>
        <p:nvSpPr>
          <p:cNvPr id="6" name="Slide Number Placeholder 5">
            <a:extLst>
              <a:ext uri="{FF2B5EF4-FFF2-40B4-BE49-F238E27FC236}">
                <a16:creationId xmlns:a16="http://schemas.microsoft.com/office/drawing/2014/main" id="{8FB11705-6808-449F-BCE0-78F91764A631}"/>
              </a:ext>
            </a:extLst>
          </p:cNvPr>
          <p:cNvSpPr>
            <a:spLocks noGrp="1"/>
          </p:cNvSpPr>
          <p:nvPr>
            <p:ph type="sldNum" sz="quarter" idx="12"/>
          </p:nvPr>
        </p:nvSpPr>
        <p:spPr/>
        <p:txBody>
          <a:bodyPr/>
          <a:lstStyle/>
          <a:p>
            <a:fld id="{704AEDC2-854B-5143-AE8F-E1CC5A88488D}" type="slidenum">
              <a:rPr lang="en-US" smtClean="0"/>
              <a:t>27</a:t>
            </a:fld>
            <a:endParaRPr lang="en-US"/>
          </a:p>
        </p:txBody>
      </p:sp>
    </p:spTree>
    <p:extLst>
      <p:ext uri="{BB962C8B-B14F-4D97-AF65-F5344CB8AC3E}">
        <p14:creationId xmlns:p14="http://schemas.microsoft.com/office/powerpoint/2010/main" val="82782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8A7C81-FE67-4F30-8145-2BBE18DA843E}"/>
              </a:ext>
            </a:extLst>
          </p:cNvPr>
          <p:cNvSpPr>
            <a:spLocks noGrp="1"/>
          </p:cNvSpPr>
          <p:nvPr>
            <p:ph type="title"/>
          </p:nvPr>
        </p:nvSpPr>
        <p:spPr>
          <a:xfrm>
            <a:off x="1524000" y="482797"/>
            <a:ext cx="9365673" cy="736213"/>
          </a:xfrm>
        </p:spPr>
        <p:txBody>
          <a:bodyPr>
            <a:normAutofit/>
          </a:bodyPr>
          <a:lstStyle/>
          <a:p>
            <a:r>
              <a:rPr lang="en-US" dirty="0"/>
              <a:t>The Iowa Assessments</a:t>
            </a:r>
          </a:p>
        </p:txBody>
      </p:sp>
      <p:sp>
        <p:nvSpPr>
          <p:cNvPr id="6" name="Content Placeholder 5">
            <a:extLst>
              <a:ext uri="{FF2B5EF4-FFF2-40B4-BE49-F238E27FC236}">
                <a16:creationId xmlns:a16="http://schemas.microsoft.com/office/drawing/2014/main" id="{A399C6EA-276E-4013-B1F9-1D8E94EAAE55}"/>
              </a:ext>
            </a:extLst>
          </p:cNvPr>
          <p:cNvSpPr>
            <a:spLocks noGrp="1"/>
          </p:cNvSpPr>
          <p:nvPr>
            <p:ph idx="1"/>
          </p:nvPr>
        </p:nvSpPr>
        <p:spPr>
          <a:xfrm>
            <a:off x="1524000" y="1280586"/>
            <a:ext cx="9365673" cy="4351338"/>
          </a:xfrm>
        </p:spPr>
        <p:txBody>
          <a:bodyPr>
            <a:normAutofit/>
          </a:bodyPr>
          <a:lstStyle/>
          <a:p>
            <a:r>
              <a:rPr lang="en-US" sz="2000" dirty="0"/>
              <a:t>The </a:t>
            </a:r>
            <a:r>
              <a:rPr lang="en-US" sz="2000" i="1" dirty="0"/>
              <a:t>Iowa Assessments</a:t>
            </a:r>
            <a:r>
              <a:rPr lang="en-US" sz="2000" dirty="0"/>
              <a:t> have been a trusted component of assessment programs across the country </a:t>
            </a:r>
            <a:r>
              <a:rPr lang="en-US" sz="2000" b="1" dirty="0"/>
              <a:t>since 1935.</a:t>
            </a:r>
          </a:p>
          <a:p>
            <a:r>
              <a:rPr lang="en-US" sz="2000" dirty="0"/>
              <a:t>They were </a:t>
            </a:r>
            <a:r>
              <a:rPr lang="en-US" sz="2000" b="1" dirty="0"/>
              <a:t>first developed by the Iowa Testing Programs (ITP), </a:t>
            </a:r>
            <a:r>
              <a:rPr lang="en-US" sz="2000" dirty="0"/>
              <a:t>a research, development, and outreach unit in the College of Education at the University of Iowa.</a:t>
            </a:r>
          </a:p>
          <a:p>
            <a:r>
              <a:rPr lang="en-US" sz="2000" dirty="0"/>
              <a:t>The Iowa Testing Programs were the  </a:t>
            </a:r>
            <a:r>
              <a:rPr lang="en-US" sz="2000" b="1" dirty="0"/>
              <a:t>first comprehensive statewide elementary and secondary testing programs in the nation. </a:t>
            </a:r>
          </a:p>
          <a:p>
            <a:r>
              <a:rPr lang="en-US" sz="2000" dirty="0"/>
              <a:t>On average, </a:t>
            </a:r>
            <a:r>
              <a:rPr lang="en-US" sz="2000" b="1" dirty="0"/>
              <a:t>nearly 10 million students </a:t>
            </a:r>
            <a:r>
              <a:rPr lang="en-US" sz="2000" dirty="0"/>
              <a:t>are assessed using the Iowa Assessments each year.</a:t>
            </a:r>
          </a:p>
          <a:p>
            <a:r>
              <a:rPr lang="en-US" sz="2000" b="1" dirty="0"/>
              <a:t>Almost half of all Catholic dioceses across the nation </a:t>
            </a:r>
            <a:r>
              <a:rPr lang="en-US" sz="2000" dirty="0"/>
              <a:t>count on the Iowa Assessments as an integral part of their assessment programs. </a:t>
            </a:r>
          </a:p>
        </p:txBody>
      </p:sp>
      <p:pic>
        <p:nvPicPr>
          <p:cNvPr id="3" name="Picture 2" descr="A drawing of a face&#10;&#10;Description automatically generated">
            <a:extLst>
              <a:ext uri="{FF2B5EF4-FFF2-40B4-BE49-F238E27FC236}">
                <a16:creationId xmlns:a16="http://schemas.microsoft.com/office/drawing/2014/main" id="{987E3F84-F846-43F7-BDEB-DFFEBEE45540}"/>
              </a:ext>
            </a:extLst>
          </p:cNvPr>
          <p:cNvPicPr>
            <a:picLocks noChangeAspect="1"/>
          </p:cNvPicPr>
          <p:nvPr/>
        </p:nvPicPr>
        <p:blipFill>
          <a:blip r:embed="rId3"/>
          <a:stretch>
            <a:fillRect/>
          </a:stretch>
        </p:blipFill>
        <p:spPr>
          <a:xfrm>
            <a:off x="3687762" y="5079587"/>
            <a:ext cx="4816475" cy="995654"/>
          </a:xfrm>
          <a:prstGeom prst="rect">
            <a:avLst/>
          </a:prstGeom>
        </p:spPr>
      </p:pic>
      <p:pic>
        <p:nvPicPr>
          <p:cNvPr id="4" name="Picture 3">
            <a:extLst>
              <a:ext uri="{FF2B5EF4-FFF2-40B4-BE49-F238E27FC236}">
                <a16:creationId xmlns:a16="http://schemas.microsoft.com/office/drawing/2014/main" id="{F286A205-C3D1-42CE-978D-902D2E1CF643}"/>
              </a:ext>
            </a:extLst>
          </p:cNvPr>
          <p:cNvPicPr>
            <a:picLocks noChangeAspect="1"/>
          </p:cNvPicPr>
          <p:nvPr/>
        </p:nvPicPr>
        <p:blipFill>
          <a:blip r:embed="rId4"/>
          <a:stretch>
            <a:fillRect/>
          </a:stretch>
        </p:blipFill>
        <p:spPr>
          <a:xfrm>
            <a:off x="10641588" y="4343400"/>
            <a:ext cx="1550412" cy="2146300"/>
          </a:xfrm>
          <a:prstGeom prst="rect">
            <a:avLst/>
          </a:prstGeom>
        </p:spPr>
      </p:pic>
    </p:spTree>
    <p:extLst>
      <p:ext uri="{BB962C8B-B14F-4D97-AF65-F5344CB8AC3E}">
        <p14:creationId xmlns:p14="http://schemas.microsoft.com/office/powerpoint/2010/main" val="63694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0442" y="356180"/>
            <a:ext cx="9365673" cy="736213"/>
          </a:xfrm>
        </p:spPr>
        <p:txBody>
          <a:bodyPr/>
          <a:lstStyle/>
          <a:p>
            <a:r>
              <a:rPr lang="en-US" dirty="0"/>
              <a:t>Iowa Assessments, Form F</a:t>
            </a:r>
          </a:p>
        </p:txBody>
      </p:sp>
      <p:sp>
        <p:nvSpPr>
          <p:cNvPr id="6" name="Content Placeholder 5"/>
          <p:cNvSpPr>
            <a:spLocks noGrp="1"/>
          </p:cNvSpPr>
          <p:nvPr>
            <p:ph idx="1"/>
          </p:nvPr>
        </p:nvSpPr>
        <p:spPr>
          <a:xfrm>
            <a:off x="593263" y="1269342"/>
            <a:ext cx="4479272" cy="4351338"/>
          </a:xfrm>
        </p:spPr>
        <p:txBody>
          <a:bodyPr>
            <a:normAutofit/>
          </a:bodyPr>
          <a:lstStyle/>
          <a:p>
            <a:pPr lvl="1"/>
            <a:endParaRPr lang="en-US" sz="2400" dirty="0"/>
          </a:p>
          <a:p>
            <a:pPr marL="0" indent="0">
              <a:buNone/>
            </a:pPr>
            <a:r>
              <a:rPr lang="en-US" sz="2400" b="1" u="sng" dirty="0"/>
              <a:t>Survey Battery, </a:t>
            </a:r>
            <a:r>
              <a:rPr lang="en-US" sz="2400" dirty="0"/>
              <a:t>Norms 2017</a:t>
            </a:r>
          </a:p>
          <a:p>
            <a:pPr lvl="1"/>
            <a:r>
              <a:rPr lang="en-US" sz="2400" dirty="0"/>
              <a:t>Consumable, Grades 1-2</a:t>
            </a:r>
          </a:p>
          <a:p>
            <a:pPr lvl="2"/>
            <a:r>
              <a:rPr lang="en-US" sz="2400" dirty="0"/>
              <a:t>Reading</a:t>
            </a:r>
          </a:p>
          <a:p>
            <a:pPr lvl="2"/>
            <a:r>
              <a:rPr lang="en-US" sz="2400" dirty="0"/>
              <a:t>Language</a:t>
            </a:r>
          </a:p>
          <a:p>
            <a:pPr marL="0" indent="0">
              <a:buNone/>
            </a:pPr>
            <a:r>
              <a:rPr lang="en-US" sz="2400" b="1" u="sng" dirty="0"/>
              <a:t>Complete Battery, </a:t>
            </a:r>
            <a:r>
              <a:rPr lang="en-US" sz="2400" dirty="0"/>
              <a:t>Norms 2017</a:t>
            </a:r>
          </a:p>
          <a:p>
            <a:pPr lvl="1"/>
            <a:r>
              <a:rPr lang="en-US" sz="2400" dirty="0"/>
              <a:t>Reusable, Answer Document, Grades 11-12</a:t>
            </a:r>
          </a:p>
          <a:p>
            <a:pPr lvl="2"/>
            <a:r>
              <a:rPr lang="en-US" sz="2400" dirty="0"/>
              <a:t>Reading</a:t>
            </a:r>
          </a:p>
          <a:p>
            <a:pPr lvl="2"/>
            <a:r>
              <a:rPr lang="en-US" sz="2400" dirty="0"/>
              <a:t>Written Expression</a:t>
            </a:r>
          </a:p>
          <a:p>
            <a:endParaRPr lang="en-US" sz="2400" dirty="0"/>
          </a:p>
          <a:p>
            <a:pPr marL="454025" lvl="2" indent="0">
              <a:buNone/>
            </a:pPr>
            <a:endParaRPr lang="en-US" sz="2400" dirty="0"/>
          </a:p>
        </p:txBody>
      </p:sp>
      <p:pic>
        <p:nvPicPr>
          <p:cNvPr id="11" name="Picture 10">
            <a:extLst>
              <a:ext uri="{FF2B5EF4-FFF2-40B4-BE49-F238E27FC236}">
                <a16:creationId xmlns:a16="http://schemas.microsoft.com/office/drawing/2014/main" id="{C52800CA-508D-4F1E-B1B2-8A38118FCC03}"/>
              </a:ext>
            </a:extLst>
          </p:cNvPr>
          <p:cNvPicPr>
            <a:picLocks noChangeAspect="1"/>
          </p:cNvPicPr>
          <p:nvPr/>
        </p:nvPicPr>
        <p:blipFill>
          <a:blip r:embed="rId3"/>
          <a:stretch>
            <a:fillRect/>
          </a:stretch>
        </p:blipFill>
        <p:spPr>
          <a:xfrm>
            <a:off x="5552614" y="1046416"/>
            <a:ext cx="2246089" cy="2785118"/>
          </a:xfrm>
          <a:prstGeom prst="rect">
            <a:avLst/>
          </a:prstGeom>
          <a:ln>
            <a:solidFill>
              <a:schemeClr val="tx1"/>
            </a:solidFill>
          </a:ln>
        </p:spPr>
      </p:pic>
      <p:pic>
        <p:nvPicPr>
          <p:cNvPr id="14" name="Picture 13">
            <a:extLst>
              <a:ext uri="{FF2B5EF4-FFF2-40B4-BE49-F238E27FC236}">
                <a16:creationId xmlns:a16="http://schemas.microsoft.com/office/drawing/2014/main" id="{36DB12BD-ED1C-429E-9406-EE5181152CC1}"/>
              </a:ext>
            </a:extLst>
          </p:cNvPr>
          <p:cNvPicPr>
            <a:picLocks noChangeAspect="1"/>
          </p:cNvPicPr>
          <p:nvPr/>
        </p:nvPicPr>
        <p:blipFill>
          <a:blip r:embed="rId4"/>
          <a:stretch>
            <a:fillRect/>
          </a:stretch>
        </p:blipFill>
        <p:spPr>
          <a:xfrm>
            <a:off x="5939575" y="1691142"/>
            <a:ext cx="2211233" cy="2739141"/>
          </a:xfrm>
          <a:prstGeom prst="rect">
            <a:avLst/>
          </a:prstGeom>
          <a:ln>
            <a:solidFill>
              <a:schemeClr val="tx1"/>
            </a:solidFill>
          </a:ln>
        </p:spPr>
      </p:pic>
      <p:pic>
        <p:nvPicPr>
          <p:cNvPr id="8" name="Picture 7">
            <a:extLst>
              <a:ext uri="{FF2B5EF4-FFF2-40B4-BE49-F238E27FC236}">
                <a16:creationId xmlns:a16="http://schemas.microsoft.com/office/drawing/2014/main" id="{7777C3D1-18EE-477E-B58A-89A6F398467E}"/>
              </a:ext>
            </a:extLst>
          </p:cNvPr>
          <p:cNvPicPr>
            <a:picLocks noChangeAspect="1"/>
          </p:cNvPicPr>
          <p:nvPr/>
        </p:nvPicPr>
        <p:blipFill>
          <a:blip r:embed="rId5"/>
          <a:stretch>
            <a:fillRect/>
          </a:stretch>
        </p:blipFill>
        <p:spPr>
          <a:xfrm>
            <a:off x="9056658" y="1876563"/>
            <a:ext cx="2063112" cy="2642045"/>
          </a:xfrm>
          <a:prstGeom prst="rect">
            <a:avLst/>
          </a:prstGeom>
          <a:ln>
            <a:solidFill>
              <a:schemeClr val="tx1"/>
            </a:solidFill>
          </a:ln>
        </p:spPr>
      </p:pic>
      <p:pic>
        <p:nvPicPr>
          <p:cNvPr id="9" name="Picture 8">
            <a:extLst>
              <a:ext uri="{FF2B5EF4-FFF2-40B4-BE49-F238E27FC236}">
                <a16:creationId xmlns:a16="http://schemas.microsoft.com/office/drawing/2014/main" id="{8D16B7E9-AB81-4BC6-B579-E880924F38E0}"/>
              </a:ext>
            </a:extLst>
          </p:cNvPr>
          <p:cNvPicPr>
            <a:picLocks noChangeAspect="1"/>
          </p:cNvPicPr>
          <p:nvPr/>
        </p:nvPicPr>
        <p:blipFill>
          <a:blip r:embed="rId6"/>
          <a:stretch>
            <a:fillRect/>
          </a:stretch>
        </p:blipFill>
        <p:spPr>
          <a:xfrm>
            <a:off x="9588525" y="2558645"/>
            <a:ext cx="2010212" cy="2642045"/>
          </a:xfrm>
          <a:prstGeom prst="rect">
            <a:avLst/>
          </a:prstGeom>
          <a:ln>
            <a:solidFill>
              <a:schemeClr val="tx1"/>
            </a:solidFill>
          </a:ln>
        </p:spPr>
      </p:pic>
      <p:pic>
        <p:nvPicPr>
          <p:cNvPr id="10" name="Picture 9">
            <a:extLst>
              <a:ext uri="{FF2B5EF4-FFF2-40B4-BE49-F238E27FC236}">
                <a16:creationId xmlns:a16="http://schemas.microsoft.com/office/drawing/2014/main" id="{7245B72A-C578-41DD-9717-FD1F3CBA3F86}"/>
              </a:ext>
            </a:extLst>
          </p:cNvPr>
          <p:cNvPicPr>
            <a:picLocks noChangeAspect="1"/>
          </p:cNvPicPr>
          <p:nvPr/>
        </p:nvPicPr>
        <p:blipFill>
          <a:blip r:embed="rId7"/>
          <a:stretch>
            <a:fillRect/>
          </a:stretch>
        </p:blipFill>
        <p:spPr>
          <a:xfrm>
            <a:off x="6223724" y="2742718"/>
            <a:ext cx="2246089" cy="2920506"/>
          </a:xfrm>
          <a:prstGeom prst="rect">
            <a:avLst/>
          </a:prstGeom>
          <a:ln>
            <a:solidFill>
              <a:schemeClr val="tx1"/>
            </a:solidFill>
          </a:ln>
        </p:spPr>
      </p:pic>
      <p:pic>
        <p:nvPicPr>
          <p:cNvPr id="15" name="Picture 14">
            <a:extLst>
              <a:ext uri="{FF2B5EF4-FFF2-40B4-BE49-F238E27FC236}">
                <a16:creationId xmlns:a16="http://schemas.microsoft.com/office/drawing/2014/main" id="{B79FAF5F-CA92-473E-B06D-E305C440C041}"/>
              </a:ext>
            </a:extLst>
          </p:cNvPr>
          <p:cNvPicPr>
            <a:picLocks noChangeAspect="1"/>
          </p:cNvPicPr>
          <p:nvPr/>
        </p:nvPicPr>
        <p:blipFill>
          <a:blip r:embed="rId8"/>
          <a:stretch>
            <a:fillRect/>
          </a:stretch>
        </p:blipFill>
        <p:spPr>
          <a:xfrm>
            <a:off x="6649409" y="3475133"/>
            <a:ext cx="2207365" cy="2756105"/>
          </a:xfrm>
          <a:prstGeom prst="rect">
            <a:avLst/>
          </a:prstGeom>
        </p:spPr>
      </p:pic>
      <p:sp>
        <p:nvSpPr>
          <p:cNvPr id="2" name="Rectangle 1">
            <a:extLst>
              <a:ext uri="{FF2B5EF4-FFF2-40B4-BE49-F238E27FC236}">
                <a16:creationId xmlns:a16="http://schemas.microsoft.com/office/drawing/2014/main" id="{19C8FF6B-0AB4-4886-81DE-C8EF1C13D6BE}"/>
              </a:ext>
            </a:extLst>
          </p:cNvPr>
          <p:cNvSpPr/>
          <p:nvPr/>
        </p:nvSpPr>
        <p:spPr>
          <a:xfrm>
            <a:off x="9288361" y="5221904"/>
            <a:ext cx="2310376" cy="461665"/>
          </a:xfrm>
          <a:prstGeom prst="rect">
            <a:avLst/>
          </a:prstGeom>
        </p:spPr>
        <p:txBody>
          <a:bodyPr wrap="none">
            <a:spAutoFit/>
          </a:bodyPr>
          <a:lstStyle/>
          <a:p>
            <a:pPr lvl="1"/>
            <a:r>
              <a:rPr lang="en-US" sz="2400" dirty="0"/>
              <a:t>Grades 11-12</a:t>
            </a:r>
          </a:p>
        </p:txBody>
      </p:sp>
      <p:sp>
        <p:nvSpPr>
          <p:cNvPr id="3" name="Rectangle 2">
            <a:extLst>
              <a:ext uri="{FF2B5EF4-FFF2-40B4-BE49-F238E27FC236}">
                <a16:creationId xmlns:a16="http://schemas.microsoft.com/office/drawing/2014/main" id="{9F7C25F2-294B-4A76-BAB5-EDC617A64D92}"/>
              </a:ext>
            </a:extLst>
          </p:cNvPr>
          <p:cNvSpPr/>
          <p:nvPr/>
        </p:nvSpPr>
        <p:spPr>
          <a:xfrm>
            <a:off x="4648433" y="5797629"/>
            <a:ext cx="1999393" cy="461665"/>
          </a:xfrm>
          <a:prstGeom prst="rect">
            <a:avLst/>
          </a:prstGeom>
        </p:spPr>
        <p:txBody>
          <a:bodyPr wrap="none">
            <a:spAutoFit/>
          </a:bodyPr>
          <a:lstStyle/>
          <a:p>
            <a:pPr lvl="1"/>
            <a:r>
              <a:rPr lang="en-US" sz="2400" dirty="0"/>
              <a:t>Grades 1-2</a:t>
            </a:r>
          </a:p>
        </p:txBody>
      </p:sp>
    </p:spTree>
    <p:extLst>
      <p:ext uri="{BB962C8B-B14F-4D97-AF65-F5344CB8AC3E}">
        <p14:creationId xmlns:p14="http://schemas.microsoft.com/office/powerpoint/2010/main" val="2963949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3200-B061-4432-9F2F-05BFB4EAB2BF}"/>
              </a:ext>
            </a:extLst>
          </p:cNvPr>
          <p:cNvSpPr>
            <a:spLocks noGrp="1"/>
          </p:cNvSpPr>
          <p:nvPr>
            <p:ph type="title"/>
          </p:nvPr>
        </p:nvSpPr>
        <p:spPr>
          <a:xfrm>
            <a:off x="1520973" y="662058"/>
            <a:ext cx="10972800" cy="628040"/>
          </a:xfrm>
        </p:spPr>
        <p:txBody>
          <a:bodyPr>
            <a:normAutofit fontScale="90000"/>
          </a:bodyPr>
          <a:lstStyle/>
          <a:p>
            <a:r>
              <a:rPr lang="en-US" i="1" dirty="0"/>
              <a:t>1</a:t>
            </a:r>
            <a:r>
              <a:rPr lang="en-US" i="1" baseline="30000" dirty="0"/>
              <a:t>st</a:t>
            </a:r>
            <a:r>
              <a:rPr lang="en-US" i="1" dirty="0"/>
              <a:t> and 2</a:t>
            </a:r>
            <a:r>
              <a:rPr lang="en-US" i="1" baseline="30000" dirty="0"/>
              <a:t>nd</a:t>
            </a:r>
            <a:r>
              <a:rPr lang="en-US" i="1" dirty="0"/>
              <a:t> Grade Iowa Survey</a:t>
            </a:r>
            <a:endParaRPr lang="en-US" dirty="0"/>
          </a:p>
        </p:txBody>
      </p:sp>
      <p:sp>
        <p:nvSpPr>
          <p:cNvPr id="3" name="Content Placeholder 2">
            <a:extLst>
              <a:ext uri="{FF2B5EF4-FFF2-40B4-BE49-F238E27FC236}">
                <a16:creationId xmlns:a16="http://schemas.microsoft.com/office/drawing/2014/main" id="{D44E9175-9545-41C9-8101-490B86771FE9}"/>
              </a:ext>
            </a:extLst>
          </p:cNvPr>
          <p:cNvSpPr>
            <a:spLocks noGrp="1"/>
          </p:cNvSpPr>
          <p:nvPr>
            <p:ph sz="half" idx="1"/>
          </p:nvPr>
        </p:nvSpPr>
        <p:spPr>
          <a:xfrm>
            <a:off x="609600" y="1543668"/>
            <a:ext cx="5325533" cy="4525963"/>
          </a:xfrm>
        </p:spPr>
        <p:txBody>
          <a:bodyPr/>
          <a:lstStyle/>
          <a:p>
            <a:pPr marL="0" indent="0">
              <a:spcAft>
                <a:spcPts val="600"/>
              </a:spcAft>
              <a:buNone/>
            </a:pPr>
            <a:r>
              <a:rPr lang="en-US" sz="2000" b="1" dirty="0"/>
              <a:t>Survey:</a:t>
            </a:r>
            <a:endParaRPr lang="en-US" sz="2000" dirty="0"/>
          </a:p>
          <a:p>
            <a:pPr marL="230187" lvl="1" indent="0">
              <a:spcAft>
                <a:spcPts val="600"/>
              </a:spcAft>
              <a:buNone/>
            </a:pPr>
            <a:r>
              <a:rPr lang="en-US" sz="2000" dirty="0"/>
              <a:t>Abbreviated battery for Reading, Language,  and Math</a:t>
            </a:r>
          </a:p>
          <a:p>
            <a:pPr marL="230187" lvl="1" indent="0">
              <a:spcAft>
                <a:spcPts val="600"/>
              </a:spcAft>
              <a:buNone/>
            </a:pPr>
            <a:endParaRPr lang="en-US" sz="2000" dirty="0"/>
          </a:p>
          <a:p>
            <a:pPr marL="230187" lvl="1" indent="0">
              <a:spcAft>
                <a:spcPts val="600"/>
              </a:spcAft>
              <a:buNone/>
            </a:pPr>
            <a:r>
              <a:rPr lang="en-US" sz="2000" dirty="0"/>
              <a:t>Students are only required to take Reading &amp; Language subtests</a:t>
            </a:r>
          </a:p>
          <a:p>
            <a:pPr marL="230187" lvl="1" indent="0">
              <a:spcAft>
                <a:spcPts val="600"/>
              </a:spcAft>
              <a:buNone/>
            </a:pPr>
            <a:endParaRPr lang="en-US" sz="2000" dirty="0"/>
          </a:p>
          <a:p>
            <a:pPr marL="230187" lvl="1" indent="0">
              <a:spcAft>
                <a:spcPts val="600"/>
              </a:spcAft>
              <a:buNone/>
            </a:pPr>
            <a:endParaRPr lang="en-US" sz="2000" dirty="0"/>
          </a:p>
          <a:p>
            <a:endParaRPr lang="en-US" dirty="0"/>
          </a:p>
        </p:txBody>
      </p:sp>
      <p:sp>
        <p:nvSpPr>
          <p:cNvPr id="5" name="Slide Number Placeholder 4">
            <a:extLst>
              <a:ext uri="{FF2B5EF4-FFF2-40B4-BE49-F238E27FC236}">
                <a16:creationId xmlns:a16="http://schemas.microsoft.com/office/drawing/2014/main" id="{043D9029-2B0F-478B-BB33-1883A90AE17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20FC606-6CA7-4002-B024-D41424BDD18A}"/>
              </a:ext>
            </a:extLst>
          </p:cNvPr>
          <p:cNvPicPr>
            <a:picLocks noChangeAspect="1"/>
          </p:cNvPicPr>
          <p:nvPr/>
        </p:nvPicPr>
        <p:blipFill rotWithShape="1">
          <a:blip r:embed="rId3"/>
          <a:srcRect t="8142" b="-1"/>
          <a:stretch/>
        </p:blipFill>
        <p:spPr>
          <a:xfrm>
            <a:off x="9832812" y="159390"/>
            <a:ext cx="2222416" cy="528506"/>
          </a:xfrm>
          <a:prstGeom prst="rect">
            <a:avLst/>
          </a:prstGeom>
        </p:spPr>
      </p:pic>
      <p:pic>
        <p:nvPicPr>
          <p:cNvPr id="8" name="Content Placeholder 7">
            <a:extLst>
              <a:ext uri="{FF2B5EF4-FFF2-40B4-BE49-F238E27FC236}">
                <a16:creationId xmlns:a16="http://schemas.microsoft.com/office/drawing/2014/main" id="{FEBB0D97-E09D-4194-865A-43134B84BC75}"/>
              </a:ext>
            </a:extLst>
          </p:cNvPr>
          <p:cNvPicPr>
            <a:picLocks noGrp="1" noChangeAspect="1"/>
          </p:cNvPicPr>
          <p:nvPr>
            <p:ph sz="half" idx="2"/>
          </p:nvPr>
        </p:nvPicPr>
        <p:blipFill>
          <a:blip r:embed="rId4"/>
          <a:stretch>
            <a:fillRect/>
          </a:stretch>
        </p:blipFill>
        <p:spPr>
          <a:xfrm>
            <a:off x="7007373" y="1635073"/>
            <a:ext cx="2273787" cy="28214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BF43E55-50CC-4C1D-83C0-BF265214F7ED}"/>
              </a:ext>
            </a:extLst>
          </p:cNvPr>
          <p:cNvPicPr>
            <a:picLocks noChangeAspect="1"/>
          </p:cNvPicPr>
          <p:nvPr/>
        </p:nvPicPr>
        <p:blipFill>
          <a:blip r:embed="rId5"/>
          <a:stretch>
            <a:fillRect/>
          </a:stretch>
        </p:blipFill>
        <p:spPr>
          <a:xfrm>
            <a:off x="8904753" y="2915233"/>
            <a:ext cx="2365227" cy="282140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DE22065-8C22-4B90-A681-98E1FFDFC37A}"/>
              </a:ext>
            </a:extLst>
          </p:cNvPr>
          <p:cNvPicPr>
            <a:picLocks noChangeAspect="1"/>
          </p:cNvPicPr>
          <p:nvPr/>
        </p:nvPicPr>
        <p:blipFill>
          <a:blip r:embed="rId6"/>
          <a:stretch>
            <a:fillRect/>
          </a:stretch>
        </p:blipFill>
        <p:spPr>
          <a:xfrm>
            <a:off x="922020" y="3983656"/>
            <a:ext cx="4657725" cy="2085975"/>
          </a:xfrm>
          <a:prstGeom prst="rect">
            <a:avLst/>
          </a:prstGeom>
        </p:spPr>
      </p:pic>
      <p:sp>
        <p:nvSpPr>
          <p:cNvPr id="12" name="TextBox 11">
            <a:extLst>
              <a:ext uri="{FF2B5EF4-FFF2-40B4-BE49-F238E27FC236}">
                <a16:creationId xmlns:a16="http://schemas.microsoft.com/office/drawing/2014/main" id="{522C39BB-6361-45D2-A8CA-A583BB8A00E8}"/>
              </a:ext>
            </a:extLst>
          </p:cNvPr>
          <p:cNvSpPr txBox="1"/>
          <p:nvPr/>
        </p:nvSpPr>
        <p:spPr>
          <a:xfrm>
            <a:off x="3057964" y="6012794"/>
            <a:ext cx="2521781" cy="276999"/>
          </a:xfrm>
          <a:prstGeom prst="rect">
            <a:avLst/>
          </a:prstGeom>
          <a:noFill/>
        </p:spPr>
        <p:txBody>
          <a:bodyPr wrap="none" rtlCol="0">
            <a:spAutoFit/>
          </a:bodyPr>
          <a:lstStyle/>
          <a:p>
            <a:r>
              <a:rPr lang="en-US" sz="1200" dirty="0"/>
              <a:t>Refer to Directions for Administration</a:t>
            </a:r>
          </a:p>
        </p:txBody>
      </p:sp>
    </p:spTree>
    <p:extLst>
      <p:ext uri="{BB962C8B-B14F-4D97-AF65-F5344CB8AC3E}">
        <p14:creationId xmlns:p14="http://schemas.microsoft.com/office/powerpoint/2010/main" val="262328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3200-B061-4432-9F2F-05BFB4EAB2BF}"/>
              </a:ext>
            </a:extLst>
          </p:cNvPr>
          <p:cNvSpPr>
            <a:spLocks noGrp="1"/>
          </p:cNvSpPr>
          <p:nvPr>
            <p:ph type="title"/>
          </p:nvPr>
        </p:nvSpPr>
        <p:spPr>
          <a:xfrm>
            <a:off x="1520973" y="662058"/>
            <a:ext cx="10972800" cy="628040"/>
          </a:xfrm>
        </p:spPr>
        <p:txBody>
          <a:bodyPr>
            <a:normAutofit fontScale="90000"/>
          </a:bodyPr>
          <a:lstStyle/>
          <a:p>
            <a:r>
              <a:rPr lang="en-US" i="1" dirty="0"/>
              <a:t>11th and 12</a:t>
            </a:r>
            <a:r>
              <a:rPr lang="en-US" i="1" baseline="30000" dirty="0"/>
              <a:t>th</a:t>
            </a:r>
            <a:r>
              <a:rPr lang="en-US" i="1" dirty="0"/>
              <a:t> Grade Iowa Complete</a:t>
            </a:r>
            <a:endParaRPr lang="en-US" dirty="0"/>
          </a:p>
        </p:txBody>
      </p:sp>
      <p:sp>
        <p:nvSpPr>
          <p:cNvPr id="3" name="Content Placeholder 2">
            <a:extLst>
              <a:ext uri="{FF2B5EF4-FFF2-40B4-BE49-F238E27FC236}">
                <a16:creationId xmlns:a16="http://schemas.microsoft.com/office/drawing/2014/main" id="{D44E9175-9545-41C9-8101-490B86771FE9}"/>
              </a:ext>
            </a:extLst>
          </p:cNvPr>
          <p:cNvSpPr>
            <a:spLocks noGrp="1"/>
          </p:cNvSpPr>
          <p:nvPr>
            <p:ph sz="half" idx="1"/>
          </p:nvPr>
        </p:nvSpPr>
        <p:spPr>
          <a:xfrm>
            <a:off x="609600" y="1543668"/>
            <a:ext cx="5325533" cy="4525963"/>
          </a:xfrm>
        </p:spPr>
        <p:txBody>
          <a:bodyPr/>
          <a:lstStyle/>
          <a:p>
            <a:pPr marL="0" indent="0">
              <a:spcAft>
                <a:spcPts val="600"/>
              </a:spcAft>
              <a:buNone/>
            </a:pPr>
            <a:r>
              <a:rPr lang="en-US" sz="2000" b="1" dirty="0"/>
              <a:t>Complete:</a:t>
            </a:r>
            <a:endParaRPr lang="en-US" sz="2000" dirty="0"/>
          </a:p>
          <a:p>
            <a:pPr marL="230187" lvl="1" indent="0">
              <a:spcAft>
                <a:spcPts val="600"/>
              </a:spcAft>
              <a:buNone/>
            </a:pPr>
            <a:r>
              <a:rPr lang="en-US" sz="2000" dirty="0"/>
              <a:t>All content areas including Reading, Language, Math, Science and Social Studies</a:t>
            </a:r>
          </a:p>
          <a:p>
            <a:pPr marL="230187" lvl="1" indent="0">
              <a:spcAft>
                <a:spcPts val="600"/>
              </a:spcAft>
              <a:buNone/>
            </a:pPr>
            <a:endParaRPr lang="en-US" sz="2000" dirty="0"/>
          </a:p>
          <a:p>
            <a:pPr marL="230187" lvl="1" indent="0">
              <a:spcAft>
                <a:spcPts val="600"/>
              </a:spcAft>
              <a:buNone/>
            </a:pPr>
            <a:r>
              <a:rPr lang="en-US" sz="2000" dirty="0"/>
              <a:t>Students are only required to take Reading &amp; Written Expression</a:t>
            </a:r>
          </a:p>
          <a:p>
            <a:pPr marL="230187" lvl="1" indent="0">
              <a:spcAft>
                <a:spcPts val="600"/>
              </a:spcAft>
              <a:buNone/>
            </a:pPr>
            <a:endParaRPr lang="en-US" sz="2000" dirty="0"/>
          </a:p>
          <a:p>
            <a:pPr marL="230187" lvl="1" indent="0">
              <a:spcAft>
                <a:spcPts val="600"/>
              </a:spcAft>
              <a:buNone/>
            </a:pPr>
            <a:endParaRPr lang="en-US" sz="2000" dirty="0"/>
          </a:p>
          <a:p>
            <a:endParaRPr lang="en-US" dirty="0"/>
          </a:p>
        </p:txBody>
      </p:sp>
      <p:sp>
        <p:nvSpPr>
          <p:cNvPr id="5" name="Slide Number Placeholder 4">
            <a:extLst>
              <a:ext uri="{FF2B5EF4-FFF2-40B4-BE49-F238E27FC236}">
                <a16:creationId xmlns:a16="http://schemas.microsoft.com/office/drawing/2014/main" id="{043D9029-2B0F-478B-BB33-1883A90AE17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20FC606-6CA7-4002-B024-D41424BDD18A}"/>
              </a:ext>
            </a:extLst>
          </p:cNvPr>
          <p:cNvPicPr>
            <a:picLocks noChangeAspect="1"/>
          </p:cNvPicPr>
          <p:nvPr/>
        </p:nvPicPr>
        <p:blipFill rotWithShape="1">
          <a:blip r:embed="rId3"/>
          <a:srcRect t="8142" b="-1"/>
          <a:stretch/>
        </p:blipFill>
        <p:spPr>
          <a:xfrm>
            <a:off x="9832812" y="159390"/>
            <a:ext cx="2222416" cy="528506"/>
          </a:xfrm>
          <a:prstGeom prst="rect">
            <a:avLst/>
          </a:prstGeom>
        </p:spPr>
      </p:pic>
      <p:sp>
        <p:nvSpPr>
          <p:cNvPr id="12" name="TextBox 11">
            <a:extLst>
              <a:ext uri="{FF2B5EF4-FFF2-40B4-BE49-F238E27FC236}">
                <a16:creationId xmlns:a16="http://schemas.microsoft.com/office/drawing/2014/main" id="{522C39BB-6361-45D2-A8CA-A583BB8A00E8}"/>
              </a:ext>
            </a:extLst>
          </p:cNvPr>
          <p:cNvSpPr txBox="1"/>
          <p:nvPr/>
        </p:nvSpPr>
        <p:spPr>
          <a:xfrm>
            <a:off x="9060619" y="5389715"/>
            <a:ext cx="2521781" cy="276999"/>
          </a:xfrm>
          <a:prstGeom prst="rect">
            <a:avLst/>
          </a:prstGeom>
          <a:noFill/>
        </p:spPr>
        <p:txBody>
          <a:bodyPr wrap="none" rtlCol="0">
            <a:spAutoFit/>
          </a:bodyPr>
          <a:lstStyle/>
          <a:p>
            <a:r>
              <a:rPr lang="en-US" sz="1200" dirty="0"/>
              <a:t>Refer to Directions for Administration</a:t>
            </a:r>
          </a:p>
        </p:txBody>
      </p:sp>
      <p:pic>
        <p:nvPicPr>
          <p:cNvPr id="11" name="Picture 10">
            <a:extLst>
              <a:ext uri="{FF2B5EF4-FFF2-40B4-BE49-F238E27FC236}">
                <a16:creationId xmlns:a16="http://schemas.microsoft.com/office/drawing/2014/main" id="{9F3BDEF0-F63D-43DE-9C6B-31EA2A74D3D6}"/>
              </a:ext>
            </a:extLst>
          </p:cNvPr>
          <p:cNvPicPr>
            <a:picLocks noChangeAspect="1"/>
          </p:cNvPicPr>
          <p:nvPr/>
        </p:nvPicPr>
        <p:blipFill>
          <a:blip r:embed="rId4"/>
          <a:stretch>
            <a:fillRect/>
          </a:stretch>
        </p:blipFill>
        <p:spPr>
          <a:xfrm>
            <a:off x="6345482" y="1378902"/>
            <a:ext cx="5236918" cy="4060509"/>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descr="A picture containing clock&#10;&#10;Description automatically generated">
            <a:extLst>
              <a:ext uri="{FF2B5EF4-FFF2-40B4-BE49-F238E27FC236}">
                <a16:creationId xmlns:a16="http://schemas.microsoft.com/office/drawing/2014/main" id="{A8EBC182-FA75-4F44-A32D-DDC4B329F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135" y="3619306"/>
            <a:ext cx="1838325" cy="2381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58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29FC-5B25-4FD1-A9ED-38B554390B2E}"/>
              </a:ext>
            </a:extLst>
          </p:cNvPr>
          <p:cNvSpPr>
            <a:spLocks noGrp="1"/>
          </p:cNvSpPr>
          <p:nvPr>
            <p:ph type="title"/>
          </p:nvPr>
        </p:nvSpPr>
        <p:spPr/>
        <p:txBody>
          <a:bodyPr/>
          <a:lstStyle/>
          <a:p>
            <a:r>
              <a:rPr lang="en-US" dirty="0"/>
              <a:t>Paper/Pencil Administration</a:t>
            </a:r>
          </a:p>
        </p:txBody>
      </p:sp>
      <p:sp>
        <p:nvSpPr>
          <p:cNvPr id="4" name="Date Placeholder 3">
            <a:extLst>
              <a:ext uri="{FF2B5EF4-FFF2-40B4-BE49-F238E27FC236}">
                <a16:creationId xmlns:a16="http://schemas.microsoft.com/office/drawing/2014/main" id="{51F68600-3BC1-4B5B-933B-4210795D07FF}"/>
              </a:ext>
            </a:extLst>
          </p:cNvPr>
          <p:cNvSpPr>
            <a:spLocks noGrp="1"/>
          </p:cNvSpPr>
          <p:nvPr>
            <p:ph type="dt" sz="half" idx="10"/>
          </p:nvPr>
        </p:nvSpPr>
        <p:spPr/>
        <p:txBody>
          <a:bodyPr/>
          <a:lstStyle/>
          <a:p>
            <a:fld id="{423DE84D-96A5-7049-BFE9-76E71E6F8665}" type="datetime1">
              <a:rPr lang="en-US" smtClean="0"/>
              <a:t>2/4/2020</a:t>
            </a:fld>
            <a:endParaRPr lang="en-US"/>
          </a:p>
        </p:txBody>
      </p:sp>
      <p:sp>
        <p:nvSpPr>
          <p:cNvPr id="5" name="Footer Placeholder 4">
            <a:extLst>
              <a:ext uri="{FF2B5EF4-FFF2-40B4-BE49-F238E27FC236}">
                <a16:creationId xmlns:a16="http://schemas.microsoft.com/office/drawing/2014/main" id="{F91A0417-73FB-4A35-BAD1-4E18DBBFB2F4}"/>
              </a:ext>
            </a:extLst>
          </p:cNvPr>
          <p:cNvSpPr>
            <a:spLocks noGrp="1"/>
          </p:cNvSpPr>
          <p:nvPr>
            <p:ph type="ftr" sz="quarter" idx="11"/>
          </p:nvPr>
        </p:nvSpPr>
        <p:spPr/>
        <p:txBody>
          <a:bodyPr/>
          <a:lstStyle/>
          <a:p>
            <a:r>
              <a:rPr lang="en-US"/>
              <a:t>©StudioNorth 2018</a:t>
            </a:r>
            <a:endParaRPr lang="en-US" dirty="0"/>
          </a:p>
        </p:txBody>
      </p:sp>
      <p:sp>
        <p:nvSpPr>
          <p:cNvPr id="6" name="Slide Number Placeholder 5">
            <a:extLst>
              <a:ext uri="{FF2B5EF4-FFF2-40B4-BE49-F238E27FC236}">
                <a16:creationId xmlns:a16="http://schemas.microsoft.com/office/drawing/2014/main" id="{7E1D3EF2-DF24-426B-A6A9-4ADF5EEC2F9C}"/>
              </a:ext>
            </a:extLst>
          </p:cNvPr>
          <p:cNvSpPr>
            <a:spLocks noGrp="1"/>
          </p:cNvSpPr>
          <p:nvPr>
            <p:ph type="sldNum" sz="quarter" idx="12"/>
          </p:nvPr>
        </p:nvSpPr>
        <p:spPr/>
        <p:txBody>
          <a:bodyPr/>
          <a:lstStyle/>
          <a:p>
            <a:fld id="{704AEDC2-854B-5143-AE8F-E1CC5A88488D}" type="slidenum">
              <a:rPr lang="en-US" smtClean="0"/>
              <a:t>7</a:t>
            </a:fld>
            <a:endParaRPr lang="en-US"/>
          </a:p>
        </p:txBody>
      </p:sp>
      <p:pic>
        <p:nvPicPr>
          <p:cNvPr id="7" name="Picture 6">
            <a:extLst>
              <a:ext uri="{FF2B5EF4-FFF2-40B4-BE49-F238E27FC236}">
                <a16:creationId xmlns:a16="http://schemas.microsoft.com/office/drawing/2014/main" id="{90E5E3EB-AFAA-4E91-B3BC-F7E8797183BD}"/>
              </a:ext>
            </a:extLst>
          </p:cNvPr>
          <p:cNvPicPr>
            <a:picLocks noChangeAspect="1"/>
          </p:cNvPicPr>
          <p:nvPr/>
        </p:nvPicPr>
        <p:blipFill>
          <a:blip r:embed="rId3"/>
          <a:stretch>
            <a:fillRect/>
          </a:stretch>
        </p:blipFill>
        <p:spPr>
          <a:xfrm>
            <a:off x="7098902" y="3225800"/>
            <a:ext cx="2951807" cy="2180723"/>
          </a:xfrm>
          <a:prstGeom prst="rect">
            <a:avLst/>
          </a:prstGeom>
        </p:spPr>
      </p:pic>
    </p:spTree>
    <p:extLst>
      <p:ext uri="{BB962C8B-B14F-4D97-AF65-F5344CB8AC3E}">
        <p14:creationId xmlns:p14="http://schemas.microsoft.com/office/powerpoint/2010/main" val="28542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smtClean="0"/>
              <a:pPr/>
              <a:t>8</a:t>
            </a:fld>
            <a:endParaRPr lang="en-US" dirty="0">
              <a:latin typeface="Calibri" panose="020F0502020204030204" pitchFamily="34" charset="0"/>
              <a:cs typeface="Calibri" panose="020F0502020204030204" pitchFamily="34" charset="0"/>
            </a:endParaRPr>
          </a:p>
        </p:txBody>
      </p:sp>
      <p:sp>
        <p:nvSpPr>
          <p:cNvPr id="4" name="Title 1"/>
          <p:cNvSpPr txBox="1">
            <a:spLocks/>
          </p:cNvSpPr>
          <p:nvPr/>
        </p:nvSpPr>
        <p:spPr>
          <a:xfrm>
            <a:off x="1668770" y="531885"/>
            <a:ext cx="9143999" cy="857250"/>
          </a:xfrm>
          <a:prstGeom prst="rect">
            <a:avLst/>
          </a:prstGeom>
        </p:spPr>
        <p:txBody>
          <a:bodyPr rtlCol="0">
            <a:no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rPr>
              <a:t>Iowa Assessments</a:t>
            </a:r>
            <a:br>
              <a:rPr lang="en-US" sz="4000" b="1" dirty="0">
                <a:solidFill>
                  <a:srgbClr val="002060"/>
                </a:solidFill>
                <a:effectLst>
                  <a:outerShdw blurRad="38100" dist="38100" dir="2700000" algn="tl">
                    <a:srgbClr val="000000">
                      <a:alpha val="43137"/>
                    </a:srgbClr>
                  </a:outerShdw>
                </a:effectLst>
                <a:latin typeface="Calibri" panose="020F0502020204030204" pitchFamily="34" charset="0"/>
              </a:rPr>
            </a:b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rPr>
              <a:t>Paper Administration </a:t>
            </a:r>
            <a:r>
              <a:rPr lang="en-US" sz="3300" b="1" dirty="0">
                <a:solidFill>
                  <a:schemeClr val="tx1"/>
                </a:solidFill>
                <a:effectLst>
                  <a:outerShdw blurRad="38100" dist="38100" dir="2700000" algn="tl">
                    <a:srgbClr val="000000">
                      <a:alpha val="43137"/>
                    </a:srgbClr>
                  </a:outerShdw>
                </a:effectLst>
              </a:rPr>
              <a:t/>
            </a:r>
            <a:br>
              <a:rPr lang="en-US" sz="3300" b="1" dirty="0">
                <a:solidFill>
                  <a:schemeClr val="tx1"/>
                </a:solidFill>
                <a:effectLst>
                  <a:outerShdw blurRad="38100" dist="38100" dir="2700000" algn="tl">
                    <a:srgbClr val="000000">
                      <a:alpha val="43137"/>
                    </a:srgbClr>
                  </a:outerShdw>
                </a:effectLst>
              </a:rPr>
            </a:br>
            <a:r>
              <a:rPr lang="en-US" sz="3300" b="1" dirty="0">
                <a:solidFill>
                  <a:schemeClr val="tx1"/>
                </a:solidFill>
                <a:effectLst>
                  <a:outerShdw blurRad="38100" dist="38100" dir="2700000" algn="tl">
                    <a:srgbClr val="000000">
                      <a:alpha val="43137"/>
                    </a:srgbClr>
                  </a:outerShdw>
                </a:effectLst>
              </a:rPr>
              <a:t/>
            </a:r>
            <a:br>
              <a:rPr lang="en-US" sz="3300" b="1" dirty="0">
                <a:solidFill>
                  <a:schemeClr val="tx1"/>
                </a:solidFill>
                <a:effectLst>
                  <a:outerShdw blurRad="38100" dist="38100" dir="2700000" algn="tl">
                    <a:srgbClr val="000000">
                      <a:alpha val="43137"/>
                    </a:srgbClr>
                  </a:outerShdw>
                </a:effectLst>
              </a:rPr>
            </a:br>
            <a:endParaRPr lang="en-US" sz="3300" b="1" dirty="0">
              <a:solidFill>
                <a:schemeClr val="tx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116532" y="1762964"/>
            <a:ext cx="8144191" cy="3836265"/>
          </a:xfrm>
          <a:prstGeom prst="rect">
            <a:avLst/>
          </a:prstGeom>
        </p:spPr>
        <p:txBody>
          <a:bodyPr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defRPr/>
            </a:pPr>
            <a:r>
              <a:rPr lang="en-US" altLang="en-US" dirty="0">
                <a:solidFill>
                  <a:srgbClr val="002060"/>
                </a:solidFill>
                <a:latin typeface="Calibri" panose="020F0502020204030204" pitchFamily="34" charset="0"/>
              </a:rPr>
              <a:t>All test administrators </a:t>
            </a:r>
            <a:r>
              <a:rPr lang="en-US" altLang="en-US" b="1" u="sng" dirty="0">
                <a:solidFill>
                  <a:srgbClr val="002060"/>
                </a:solidFill>
                <a:latin typeface="Calibri" panose="020F0502020204030204" pitchFamily="34" charset="0"/>
              </a:rPr>
              <a:t>must read and adhere to </a:t>
            </a:r>
            <a:r>
              <a:rPr lang="en-US" altLang="en-US" dirty="0">
                <a:solidFill>
                  <a:srgbClr val="002060"/>
                </a:solidFill>
                <a:latin typeface="Calibri" panose="020F0502020204030204" pitchFamily="34" charset="0"/>
              </a:rPr>
              <a:t>the Directions for Administration(DFA) in order to maintain security and reliability.</a:t>
            </a:r>
            <a:endParaRPr lang="en-US" dirty="0">
              <a:solidFill>
                <a:srgbClr val="002060"/>
              </a:solidFill>
              <a:latin typeface="Calibri" panose="020F0502020204030204" pitchFamily="34" charset="0"/>
            </a:endParaRPr>
          </a:p>
          <a:p>
            <a:pPr marL="0" indent="0" algn="just">
              <a:buNone/>
              <a:defRPr/>
            </a:pPr>
            <a:endParaRPr lang="en-US" sz="2100" dirty="0"/>
          </a:p>
          <a:p>
            <a:pPr marL="0" indent="0" algn="just">
              <a:buNone/>
              <a:defRPr/>
            </a:pPr>
            <a:endParaRPr lang="en-US" sz="2100" dirty="0"/>
          </a:p>
        </p:txBody>
      </p:sp>
      <p:pic>
        <p:nvPicPr>
          <p:cNvPr id="8" name="Picture 7">
            <a:extLst>
              <a:ext uri="{FF2B5EF4-FFF2-40B4-BE49-F238E27FC236}">
                <a16:creationId xmlns:a16="http://schemas.microsoft.com/office/drawing/2014/main" id="{97FC6186-E075-48B8-9E3D-5F0749B5F207}"/>
              </a:ext>
            </a:extLst>
          </p:cNvPr>
          <p:cNvPicPr>
            <a:picLocks noChangeAspect="1"/>
          </p:cNvPicPr>
          <p:nvPr/>
        </p:nvPicPr>
        <p:blipFill>
          <a:blip r:embed="rId3"/>
          <a:stretch>
            <a:fillRect/>
          </a:stretch>
        </p:blipFill>
        <p:spPr>
          <a:xfrm>
            <a:off x="374125" y="3060712"/>
            <a:ext cx="2211233" cy="2739141"/>
          </a:xfrm>
          <a:prstGeom prst="rect">
            <a:avLst/>
          </a:prstGeom>
          <a:ln>
            <a:solidFill>
              <a:schemeClr val="tx1"/>
            </a:solidFill>
          </a:ln>
        </p:spPr>
      </p:pic>
      <p:pic>
        <p:nvPicPr>
          <p:cNvPr id="10" name="Picture 9">
            <a:extLst>
              <a:ext uri="{FF2B5EF4-FFF2-40B4-BE49-F238E27FC236}">
                <a16:creationId xmlns:a16="http://schemas.microsoft.com/office/drawing/2014/main" id="{3E81EF82-F72A-4973-92B1-A68C305CEB05}"/>
              </a:ext>
            </a:extLst>
          </p:cNvPr>
          <p:cNvPicPr>
            <a:picLocks noChangeAspect="1"/>
          </p:cNvPicPr>
          <p:nvPr/>
        </p:nvPicPr>
        <p:blipFill>
          <a:blip r:embed="rId4"/>
          <a:stretch>
            <a:fillRect/>
          </a:stretch>
        </p:blipFill>
        <p:spPr>
          <a:xfrm>
            <a:off x="9128533" y="3057496"/>
            <a:ext cx="2010212" cy="2642045"/>
          </a:xfrm>
          <a:prstGeom prst="rect">
            <a:avLst/>
          </a:prstGeom>
          <a:ln>
            <a:solidFill>
              <a:schemeClr val="tx1"/>
            </a:solidFill>
          </a:ln>
        </p:spPr>
      </p:pic>
      <p:pic>
        <p:nvPicPr>
          <p:cNvPr id="12" name="Picture 11">
            <a:extLst>
              <a:ext uri="{FF2B5EF4-FFF2-40B4-BE49-F238E27FC236}">
                <a16:creationId xmlns:a16="http://schemas.microsoft.com/office/drawing/2014/main" id="{680D1923-FC45-4BE6-BE52-F9B7B521D608}"/>
              </a:ext>
            </a:extLst>
          </p:cNvPr>
          <p:cNvPicPr>
            <a:picLocks noChangeAspect="1"/>
          </p:cNvPicPr>
          <p:nvPr/>
        </p:nvPicPr>
        <p:blipFill>
          <a:blip r:embed="rId5"/>
          <a:stretch>
            <a:fillRect/>
          </a:stretch>
        </p:blipFill>
        <p:spPr>
          <a:xfrm>
            <a:off x="5137086" y="3043748"/>
            <a:ext cx="2207365" cy="2756105"/>
          </a:xfrm>
          <a:prstGeom prst="rect">
            <a:avLst/>
          </a:prstGeom>
        </p:spPr>
      </p:pic>
      <p:pic>
        <p:nvPicPr>
          <p:cNvPr id="7" name="Picture 6">
            <a:extLst>
              <a:ext uri="{FF2B5EF4-FFF2-40B4-BE49-F238E27FC236}">
                <a16:creationId xmlns:a16="http://schemas.microsoft.com/office/drawing/2014/main" id="{C9CA5F36-8488-4EEC-9F65-81A3FBBC307C}"/>
              </a:ext>
            </a:extLst>
          </p:cNvPr>
          <p:cNvPicPr>
            <a:picLocks noChangeAspect="1"/>
          </p:cNvPicPr>
          <p:nvPr/>
        </p:nvPicPr>
        <p:blipFill>
          <a:blip r:embed="rId6"/>
          <a:stretch>
            <a:fillRect/>
          </a:stretch>
        </p:blipFill>
        <p:spPr>
          <a:xfrm>
            <a:off x="1427868" y="3811608"/>
            <a:ext cx="2246089" cy="2785118"/>
          </a:xfrm>
          <a:prstGeom prst="rect">
            <a:avLst/>
          </a:prstGeom>
          <a:ln>
            <a:solidFill>
              <a:schemeClr val="tx1"/>
            </a:solidFill>
          </a:ln>
        </p:spPr>
      </p:pic>
      <p:pic>
        <p:nvPicPr>
          <p:cNvPr id="11" name="Picture 10">
            <a:extLst>
              <a:ext uri="{FF2B5EF4-FFF2-40B4-BE49-F238E27FC236}">
                <a16:creationId xmlns:a16="http://schemas.microsoft.com/office/drawing/2014/main" id="{491E142F-7015-413E-9836-6A900BD1DB02}"/>
              </a:ext>
            </a:extLst>
          </p:cNvPr>
          <p:cNvPicPr>
            <a:picLocks noChangeAspect="1"/>
          </p:cNvPicPr>
          <p:nvPr/>
        </p:nvPicPr>
        <p:blipFill>
          <a:blip r:embed="rId7"/>
          <a:stretch>
            <a:fillRect/>
          </a:stretch>
        </p:blipFill>
        <p:spPr>
          <a:xfrm>
            <a:off x="5658793" y="3743914"/>
            <a:ext cx="2246089" cy="2920506"/>
          </a:xfrm>
          <a:prstGeom prst="rect">
            <a:avLst/>
          </a:prstGeom>
          <a:ln>
            <a:solidFill>
              <a:schemeClr val="tx1"/>
            </a:solidFill>
          </a:ln>
        </p:spPr>
      </p:pic>
      <p:pic>
        <p:nvPicPr>
          <p:cNvPr id="9" name="Picture 8">
            <a:extLst>
              <a:ext uri="{FF2B5EF4-FFF2-40B4-BE49-F238E27FC236}">
                <a16:creationId xmlns:a16="http://schemas.microsoft.com/office/drawing/2014/main" id="{4D1910E8-28D3-4074-98C9-32C280FC0998}"/>
              </a:ext>
            </a:extLst>
          </p:cNvPr>
          <p:cNvPicPr>
            <a:picLocks noChangeAspect="1"/>
          </p:cNvPicPr>
          <p:nvPr/>
        </p:nvPicPr>
        <p:blipFill>
          <a:blip r:embed="rId8"/>
          <a:stretch>
            <a:fillRect/>
          </a:stretch>
        </p:blipFill>
        <p:spPr>
          <a:xfrm>
            <a:off x="9917831" y="4113720"/>
            <a:ext cx="2063112" cy="2642045"/>
          </a:xfrm>
          <a:prstGeom prst="rect">
            <a:avLst/>
          </a:prstGeom>
          <a:ln>
            <a:solidFill>
              <a:schemeClr val="tx1"/>
            </a:solidFill>
          </a:ln>
        </p:spPr>
      </p:pic>
    </p:spTree>
    <p:extLst>
      <p:ext uri="{BB962C8B-B14F-4D97-AF65-F5344CB8AC3E}">
        <p14:creationId xmlns:p14="http://schemas.microsoft.com/office/powerpoint/2010/main" val="3620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3B29-EA44-470D-AA83-BF3A8DE2AEB4}"/>
              </a:ext>
            </a:extLst>
          </p:cNvPr>
          <p:cNvSpPr>
            <a:spLocks noGrp="1"/>
          </p:cNvSpPr>
          <p:nvPr>
            <p:ph type="title"/>
          </p:nvPr>
        </p:nvSpPr>
        <p:spPr>
          <a:xfrm>
            <a:off x="1413163" y="510932"/>
            <a:ext cx="9365673" cy="736213"/>
          </a:xfrm>
        </p:spPr>
        <p:txBody>
          <a:bodyPr/>
          <a:lstStyle/>
          <a:p>
            <a:r>
              <a:rPr lang="en-US" dirty="0"/>
              <a:t>Table of Contents</a:t>
            </a:r>
          </a:p>
        </p:txBody>
      </p:sp>
      <p:sp>
        <p:nvSpPr>
          <p:cNvPr id="3" name="Date Placeholder 2">
            <a:extLst>
              <a:ext uri="{FF2B5EF4-FFF2-40B4-BE49-F238E27FC236}">
                <a16:creationId xmlns:a16="http://schemas.microsoft.com/office/drawing/2014/main" id="{65136108-2B8C-40AB-9A7D-293A0B3520F0}"/>
              </a:ext>
            </a:extLst>
          </p:cNvPr>
          <p:cNvSpPr>
            <a:spLocks noGrp="1"/>
          </p:cNvSpPr>
          <p:nvPr>
            <p:ph type="dt" sz="half" idx="10"/>
          </p:nvPr>
        </p:nvSpPr>
        <p:spPr/>
        <p:txBody>
          <a:bodyPr/>
          <a:lstStyle/>
          <a:p>
            <a:fld id="{98F93223-B2A0-5248-8047-2800F717ACC6}" type="datetime1">
              <a:rPr lang="en-US" smtClean="0"/>
              <a:pPr/>
              <a:t>2/4/2020</a:t>
            </a:fld>
            <a:endParaRPr lang="en-US" dirty="0"/>
          </a:p>
        </p:txBody>
      </p:sp>
      <p:sp>
        <p:nvSpPr>
          <p:cNvPr id="4" name="Footer Placeholder 3">
            <a:extLst>
              <a:ext uri="{FF2B5EF4-FFF2-40B4-BE49-F238E27FC236}">
                <a16:creationId xmlns:a16="http://schemas.microsoft.com/office/drawing/2014/main" id="{26627451-CDD8-4105-8992-7CB3A41BB32E}"/>
              </a:ext>
            </a:extLst>
          </p:cNvPr>
          <p:cNvSpPr>
            <a:spLocks noGrp="1"/>
          </p:cNvSpPr>
          <p:nvPr>
            <p:ph type="ftr" sz="quarter" idx="11"/>
          </p:nvPr>
        </p:nvSpPr>
        <p:spPr/>
        <p:txBody>
          <a:bodyPr/>
          <a:lstStyle/>
          <a:p>
            <a:r>
              <a:rPr lang="en-US"/>
              <a:t>©StudioNorth 2018</a:t>
            </a:r>
            <a:endParaRPr lang="en-US" dirty="0"/>
          </a:p>
        </p:txBody>
      </p:sp>
      <p:sp>
        <p:nvSpPr>
          <p:cNvPr id="5" name="Slide Number Placeholder 4">
            <a:extLst>
              <a:ext uri="{FF2B5EF4-FFF2-40B4-BE49-F238E27FC236}">
                <a16:creationId xmlns:a16="http://schemas.microsoft.com/office/drawing/2014/main" id="{458E1DDE-2693-4EB1-9B62-782AAC6F350E}"/>
              </a:ext>
            </a:extLst>
          </p:cNvPr>
          <p:cNvSpPr>
            <a:spLocks noGrp="1"/>
          </p:cNvSpPr>
          <p:nvPr>
            <p:ph type="sldNum" sz="quarter" idx="12"/>
          </p:nvPr>
        </p:nvSpPr>
        <p:spPr/>
        <p:txBody>
          <a:bodyPr/>
          <a:lstStyle/>
          <a:p>
            <a:fld id="{704AEDC2-854B-5143-AE8F-E1CC5A88488D}" type="slidenum">
              <a:rPr lang="en-US" smtClean="0"/>
              <a:pPr/>
              <a:t>9</a:t>
            </a:fld>
            <a:endParaRPr lang="en-US"/>
          </a:p>
        </p:txBody>
      </p:sp>
      <p:pic>
        <p:nvPicPr>
          <p:cNvPr id="6" name="Picture 5">
            <a:extLst>
              <a:ext uri="{FF2B5EF4-FFF2-40B4-BE49-F238E27FC236}">
                <a16:creationId xmlns:a16="http://schemas.microsoft.com/office/drawing/2014/main" id="{7B72E710-00BC-4AE0-92BE-6170712EF69F}"/>
              </a:ext>
            </a:extLst>
          </p:cNvPr>
          <p:cNvPicPr>
            <a:picLocks noChangeAspect="1"/>
          </p:cNvPicPr>
          <p:nvPr/>
        </p:nvPicPr>
        <p:blipFill>
          <a:blip r:embed="rId3"/>
          <a:stretch>
            <a:fillRect/>
          </a:stretch>
        </p:blipFill>
        <p:spPr>
          <a:xfrm>
            <a:off x="6096001" y="317608"/>
            <a:ext cx="4949538" cy="5918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3313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P_Riverside Insights.potx" id="{54EC87A7-EE10-49F7-A4AE-0E4731F8B9D2}" vid="{C35CD4F4-A384-4EE5-813A-C59AE298807F}"/>
    </a:ext>
  </a:extLst>
</a:theme>
</file>

<file path=ppt/theme/theme2.xml><?xml version="1.0" encoding="utf-8"?>
<a:theme xmlns:a="http://schemas.openxmlformats.org/drawingml/2006/main" name="Riverside Insights_v1">
  <a:themeElements>
    <a:clrScheme name="Riverside Insights">
      <a:dk1>
        <a:srgbClr val="545759"/>
      </a:dk1>
      <a:lt1>
        <a:srgbClr val="FFFFFF"/>
      </a:lt1>
      <a:dk2>
        <a:srgbClr val="44546A"/>
      </a:dk2>
      <a:lt2>
        <a:srgbClr val="E7E6E6"/>
      </a:lt2>
      <a:accent1>
        <a:srgbClr val="1481C3"/>
      </a:accent1>
      <a:accent2>
        <a:srgbClr val="82BC41"/>
      </a:accent2>
      <a:accent3>
        <a:srgbClr val="808080"/>
      </a:accent3>
      <a:accent4>
        <a:srgbClr val="FF9700"/>
      </a:accent4>
      <a:accent5>
        <a:srgbClr val="B333B3"/>
      </a:accent5>
      <a:accent6>
        <a:srgbClr val="FF3333"/>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verside Insights_v1" id="{63CC2DB8-F665-A743-8E75-B564B21AC5EF}" vid="{50B02ACF-BBD3-354B-86CB-988AB48A7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RFP_Riverside Insights</Template>
  <TotalTime>764</TotalTime>
  <Words>1885</Words>
  <Application>Microsoft Office PowerPoint</Application>
  <PresentationFormat>Widescreen</PresentationFormat>
  <Paragraphs>277</Paragraphs>
  <Slides>27</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 Light</vt:lpstr>
      <vt:lpstr>Franklin Gothic Book</vt:lpstr>
      <vt:lpstr>System Font Regular</vt:lpstr>
      <vt:lpstr>Times New Roman</vt:lpstr>
      <vt:lpstr>Wingdings</vt:lpstr>
      <vt:lpstr>Wingdings 2</vt:lpstr>
      <vt:lpstr>Office Theme</vt:lpstr>
      <vt:lpstr>Riverside Insights_v1</vt:lpstr>
      <vt:lpstr> Steps to Manual Scoring  of Iowa Assessment </vt:lpstr>
      <vt:lpstr>PowerPoint Presentation</vt:lpstr>
      <vt:lpstr>The Iowa Assessments</vt:lpstr>
      <vt:lpstr>Iowa Assessments, Form F</vt:lpstr>
      <vt:lpstr>1st and 2nd Grade Iowa Survey</vt:lpstr>
      <vt:lpstr>11th and 12th Grade Iowa Complete</vt:lpstr>
      <vt:lpstr>Paper/Pencil Administration</vt:lpstr>
      <vt:lpstr>PowerPoint Presentation</vt:lpstr>
      <vt:lpstr>Table of Contents</vt:lpstr>
      <vt:lpstr>Iowa Assessments, Form F Test Descriptions and Times</vt:lpstr>
      <vt:lpstr>Supply List</vt:lpstr>
      <vt:lpstr>1st &amp; 2nd Grade Directions </vt:lpstr>
      <vt:lpstr>Administering Iowa Assessment: Levels 7 &amp; 8 (Grades 1 &amp; 2)</vt:lpstr>
      <vt:lpstr>11th &amp; 12th Grade Directions </vt:lpstr>
      <vt:lpstr>Administering Iowa Assessment: Levels 9-18 (Grades 3-12)</vt:lpstr>
      <vt:lpstr>During the Test </vt:lpstr>
      <vt:lpstr>Iowa Sample Directions for Subtests </vt:lpstr>
      <vt:lpstr>Hand Scoring</vt:lpstr>
      <vt:lpstr>Needed Supplies</vt:lpstr>
      <vt:lpstr>How To Hand Score</vt:lpstr>
      <vt:lpstr>PowerPoint Presentation</vt:lpstr>
      <vt:lpstr>Step 1: Use the answer key and obtain the student’s raw score (the number of items answered correctly)</vt:lpstr>
      <vt:lpstr> Step 2: Convert Raw Score to Scaled Score </vt:lpstr>
      <vt:lpstr>Step 3:  Convert the Scaled Score to Percentile Score</vt:lpstr>
      <vt:lpstr>Hands on Practice </vt:lpstr>
      <vt:lpstr>Hands On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RFP # 701-19-037  Statewide Academic Achievement Test Provider for English Learner Reclassification</dc:title>
  <dc:creator>Vela, Lupina</dc:creator>
  <cp:lastModifiedBy>presenter</cp:lastModifiedBy>
  <cp:revision>82</cp:revision>
  <cp:lastPrinted>2019-02-20T15:24:44Z</cp:lastPrinted>
  <dcterms:created xsi:type="dcterms:W3CDTF">2019-02-08T22:38:12Z</dcterms:created>
  <dcterms:modified xsi:type="dcterms:W3CDTF">2020-02-04T14:47:28Z</dcterms:modified>
</cp:coreProperties>
</file>